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921"/>
    <a:srgbClr val="245B45"/>
    <a:srgbClr val="03A24B"/>
    <a:srgbClr val="627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18 130 5472 0 0,'0'0'278'0'0,"0"0"230"0"0,0 0 100 0 0,0 0 22 0 0,0 0-18 0 0,1 1 104 0 0,-1 3 23 0 0,2 3-294 0 0,-1 2-68 0 0,4 32 790 0 0,2 11-312 0 0,-5-16-821 0 0,-2-36 50 0 0,-1-23 212 0 0,-6-24 323 0 0,5 37-579 0 0,-3-25-88 0 0,1 0 0 0 0,2-25 48 0 0,7 65 551 0 0,1 6-74 0 0,-3 3-402 0 0,-1 1 1 0 0,-1-1-1 0 0,0 3-75 0 0,2 17 79 0 0,1 24 81 0 0,-4-58-55 0 0,0 0 15 0 0,0 0-6 0 0,0 0-32 0 0,0 0-123 0 0,0 0-58 0 0,0 0-11 0 0,0 0 0 0 0,-2-19-408 0 0,0-27-623 0 0,0-2 1766 0 0,1 69-120 0 0,-4 31-437 0 0,4-47 10 0 0,0 1-427 0 0,1-10-179 0 0,-1-20 332 0 0,0-10 23 0 0,-1-28 814 0 0,-4 113-1239 0 0,5 28 598 0 0,1-54 0 0 0,-6-55 0 0 0,5-12 32 0 0,-5 110 1125 0 0,7-42-1021 0 0,-1-24-140 0 0,1-3-7 0 0,-1-14-11 0 0,4-44 32 0 0,-3 140 108 0 0,0-78-118 0 0,-1-45-224 0 0,-1 34 74 0 0,0 0 0 0 0,1 0 1 0 0,0 0-1 0 0,0 0 1 0 0,1-4 149 0 0,1-17-363 0 0,-3 21 314 0 0,3 30 903 0 0,-1 20-572 0 0,-1-35-298 0 0,0 0 17 0 0,0 19 53 0 0,-1-18-34 0 0,1-8-20 0 0,0 0 0 0 0,0 0 0 0 0,0 0 0 0 0,0 0-1 0 0,0 0 1 0 0,0 0 0 0 0,0 0 0 0 0,0 0 0 0 0,0 0-1 0 0,0 0 1 0 0,0 0 0 0 0,0 0 0 0 0,0 0 0 0 0,0-1 0 0 0,0 1-1 0 0,0 0 1 0 0,0 0 0 0 0,0 0 0 0 0,0 0 0 0 0,0 0 0 0 0,-1 0-1 0 0,1 0 1 0 0,0 0 0 0 0,0 0 0 0 0,0 0 0 0 0,0 0-1 0 0,0 0 1 0 0,0 0 0 0 0,0 0 0 0 0,0 0 0 0 0,0 0 0 0 0,0 0-1 0 0,0 0 1 0 0,0 0 0 0 0,0 0 0 0 0,0 0 0 0 0,0 0 0 0 0,0 0-1 0 0,0 0 1 0 0,0 0 0 0 0,0 0 0 0 0,-1 0 0 0 0,1 0-1 0 0,0 0 1 0 0,0 0 0 0 0,0 0 0 0 0,0 0 0 0 0,0 0 0 0 0,0 0-1 0 0,0 0 1 0 0,0 0 0 0 0,0 0 0 0 0,0 0 0 0 0,0 0-1 0 0,0 0 1 0 0,0 0 0 0 0,0 0 0 0 0,0 0 0 0 0,0 0 0 0 0,0 0-1 0 0,0 0 1 0 0,0 0 0 0 0,-1 0 0 0 0,1 0 0 0 0,0 0 0 0 0,0 0 0 0 0,-3-7-5 0 0,3 6 562 0 0,-4 9-427 0 0,4-8-196 0 0,0 1 12 0 0,-1 15 195 0 0,0-27 197 0 0,3-101 138 0 0,0 98-805 0 0,0-7 833 0 0,-2 21-654 0 0,0 0-67 0 0,0 0-20 0 0,0-1 37 0 0,0-2 160 0 0,0-1 40 0 0,2-10 287 0 0,0 1 0 0 0,-1 0 0 0 0,-1-11-287 0 0,0 12 16 0 0,0 12-161 0 0,0 0-79 0 0,0 0-28 0 0,0 0 65 0 0,0 0 290 0 0,0 0 121 0 0,0 0 28 0 0,0 0-66 0 0,0 0-288 0 0,0 0-122 0 0,5-15 389 0 0,-4 3-4930 0 0,-1 12-111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24 7808 0 0,'-2'2'328'0'0,"-1"2"-264"0"0,1-1-1088 0 0,1 1-216 0 0,0-1-40 0 0,1 1-16 0 0,0-1 1168 0 0,0 0 240 0 0,0 1 48 0 0</inkml:trace>
  <inkml:trace contextRef="#ctx0" brushRef="#br0" timeOffset="1">55 50 8840 0 0,'0'-5'168'0'0,"0"1"0"0"0,0 0 0 0 0,1 0 0 0 0,-1-1 0 0 0,1 1 0 0 0,0 0 1 0 0,0 0-1 0 0,1 0 0 0 0,-1 0 0 0 0,2-3-168 0 0,-3 7 38 0 0,1 0 0 0 0,-1 0 0 0 0,0 0 0 0 0,0 0 0 0 0,0 0 0 0 0,1-1 0 0 0,-1 1 1 0 0,0 0-1 0 0,0 0 0 0 0,1 0 0 0 0,-1 0 0 0 0,0 0 0 0 0,0 0 0 0 0,1 0 0 0 0,-1 0 0 0 0,0 0 0 0 0,0 0 0 0 0,1 0 0 0 0,-1 0 0 0 0,0 0 0 0 0,0 0 0 0 0,1 0 0 0 0,-1 1 1 0 0,0-1-1 0 0,0 0 0 0 0,1 0 0 0 0,-1 0 0 0 0,0 0 0 0 0,0 0 0 0 0,0 1 0 0 0,1-1 0 0 0,-1 0 0 0 0,0 0 0 0 0,0 0 0 0 0,0 0 0 0 0,1 1 0 0 0,-1-1 0 0 0,0 0 0 0 0,0 0 1 0 0,0 1-1 0 0,0-1 0 0 0,0 0 0 0 0,0 0 0 0 0,0 0 0 0 0,0 1 0 0 0,0-1-38 0 0,7 11 1001 0 0,-2 1-409 0 0,-1 0 1 0 0,-1 0-1 0 0,0 0 0 0 0,1 5-592 0 0,-2-5 320 0 0,1 0 0 0 0,0 0 0 0 0,1 0 0 0 0,2 5-320 0 0,-6-17 3 0 0,0 0-1 0 0,1 1 0 0 0,-1-1 1 0 0,0 0-1 0 0,0 1 1 0 0,0-1-1 0 0,0 0 1 0 0,0 0-1 0 0,0 1 1 0 0,0-1-1 0 0,1 0 0 0 0,-1 0 1 0 0,0 1-1 0 0,0-1 1 0 0,0 0-1 0 0,1 0 1 0 0,-1 0-1 0 0,0 1 1 0 0,0-1-1 0 0,1 0 0 0 0,-1 0 1 0 0,0 0-1 0 0,0 0 1 0 0,1 0-1 0 0,-1 1 1 0 0,0-1-1 0 0,0 0 1 0 0,1 0-1 0 0,-1 0 0 0 0,0 0-2 0 0,4-7 10 0 0,-1-11 34 0 0,-3 18-40 0 0,0-26 31 0 0,0 20-30 0 0,-1 0 0 0 0,2 0 0 0 0,-1 0 0 0 0,0 0 0 0 0,1 0 0 0 0,0 0 0 0 0,1 0-1 0 0,0 0-4 0 0,-2 6 0 0 0,0 0-1 0 0,0 0 1 0 0,0 0-1 0 0,1 0 1 0 0,-1 0-1 0 0,0-1 1 0 0,0 1-1 0 0,0 0 1 0 0,1 0-1 0 0,-1 0 1 0 0,0 0-1 0 0,0 0 1 0 0,1 0-1 0 0,-1 0 1 0 0,0 0-1 0 0,0 0 1 0 0,0 0-1 0 0,1 1 0 0 0,-1-1 1 0 0,0 0-1 0 0,0 0 1 0 0,0 0-1 0 0,1 0 1 0 0,-1 0-1 0 0,0 0 1 0 0,0 0-1 0 0,0 0 1 0 0,0 1-1 0 0,1-1 1 0 0,-1 0-1 0 0,0 0 1 0 0,0 0-1 0 0,0 0 1 0 0,0 1-1 0 0,0-1 0 0 0,1 0 1 0 0,-1 0-1 0 0,0 0 1 0 0,0 0-1 0 0,0 1 1 0 0,0-1-1 0 0,0 0 1 0 0,0 0-1 0 0,0 1 1 0 0,6 7-49 0 0,-1 2 23 0 0,-2-3 84 0 0,1 0 1 0 0,-1 0 0 0 0,1-1-1 0 0,1 1 1 0 0,-1-1 0 0 0,1 0-1 0 0,0 0 1 0 0,0-1 0 0 0,4 3-59 0 0,-4-3-142 0 0,2 0 207 0 0,-2-2-4667 0 0,-5-3 2972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19 7984 0 0,'0'0'169'0'0,"-1"-1"19"0"0,-4-6-1244 0 0,-1-2-3341 0 0,5 8 4853 0 0,-1 1 0 0 0,0 0 0 0 0,1-1 0 0 0,-1 1-1 0 0,1 0 1 0 0,-1 0 0 0 0,0 0 0 0 0,1 0 0 0 0,-1 0 0 0 0,1 1 0 0 0,-1-1 0 0 0,0 0 0 0 0,1 1 0 0 0,-1-1-1 0 0,1 1 1 0 0,-1 0-456 0 0,-8 2 1650 0 0,9-3-1650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373 319 6800 0 0,'16'11'4138'0'0,"7"2"-2418"0"0,-18-11-1275 0 0,0 1 0 0 0,0 0 0 0 0,0 0 0 0 0,-1 0 0 0 0,1 0 0 0 0,0 1-445 0 0,1 3-509 0 0,1 1-1069 0 0,-6-7-215 0 0</inkml:trace>
  <inkml:trace contextRef="#ctx0" brushRef="#br0" timeOffset="1">429 354 6800 0 0,'2'1'9'0'0,"5"3"724"0"0,2 2 3329 0 0,-3 7-585 0 0,1-5-3158 0 0,2 2 985 0 0,2 8 64 0 0,-6-6-926 0 0,0-1 0 0 0,-2 1 1 0 0,2 6-443 0 0,3 10 176 0 0,-7-26-183 0 0,-1 0 0 0 0,1 0 0 0 0,-1 0 0 0 0,0 0 0 0 0,1 1 0 0 0,-1-1 0 0 0,0 0 0 0 0,-1 0 0 0 0,1 1 7 0 0,-2 10-341 0 0,-1-1-1152 0 0,3-8 878 0 0</inkml:trace>
  <inkml:trace contextRef="#ctx0" brushRef="#br0" timeOffset="2">511 521 8320 0 0,'0'0'177'0'0,"0"0"116"0"0,-4 5 4187 0 0,-1 2-3139 0 0,3-4-634 0 0,1 2-328 0 0,-1 0 1 0 0,1-1-1 0 0,-1 1 0 0 0,0-1 0 0 0,-2 5-379 0 0,-2 1 264 0 0,-1 0 0 0 0,0 0 0 0 0,-2 0-264 0 0,-5 9-551 0 0,2-2-3351 0 0,12-16 1997 0 0</inkml:trace>
  <inkml:trace contextRef="#ctx0" brushRef="#br0" timeOffset="3">547 515 4608 0 0,'-11'10'480'0'0,"-31"52"4848"0"0,19-28-2814 0 0,13-17-3049 0 0,-1-1-3296 0 0,6-9 131 0 0</inkml:trace>
  <inkml:trace contextRef="#ctx0" brushRef="#br0" timeOffset="4">30 128 5624 0 0,'-1'7'1289'0'0,"0"-3"-506"0"0,0 2 381 0 0,-1 1 114 0 0,0 4 433 0 0,2-11-1376 0 0,0 0-18 0 0,0 0-77 0 0,0 0-31 0 0,0 0-7 0 0,0 0-22 0 0,-2-20 184 0 0,4-6 1237 0 0,-2 25-1430 0 0,0 1-41 0 0,5 9-344 0 0,-4-2 406 0 0,-1 1 0 0 0,0-1 0 0 0,0 0 0 0 0,-1 0 0 0 0,0 1-1 0 0,0-1 1 0 0,-1 0-192 0 0,2-7 687 0 0,-2-5-481 0 0,2-2-383 0 0,0 3 185 0 0,0 0 181 0 0,1 1-176 0 0,-1-1-1 0 0,1 1 0 0 0,-1 0 1 0 0,1 0-1 0 0,0 0 0 0 0,1-3-12 0 0,-1 6 173 0 0,-1 0-43 0 0,0 0-197 0 0,0 0-86 0 0,0 0-21 0 0,-2 20-2 0 0,0-12 242 0 0,1-7-24 0 0,1 0 0 0 0,0 0 0 0 0,0 0 0 0 0,0 0-1 0 0,-1 0 1 0 0,1 0 0 0 0,0 0 0 0 0,-1 0 0 0 0,1 0-1 0 0,-1 0 1 0 0,1 0 0 0 0,-1 0 0 0 0,1 0 0 0 0,-1 0 0 0 0,0 0-1 0 0,0 0 1 0 0,1-1 0 0 0,-1 1 0 0 0,0 0 0 0 0,0-1-1 0 0,-1 2-41 0 0,-3 0 11 0 0,2-1-114 0 0,0-9-477 0 0,3 4 613 0 0,0 1 0 0 0,0 0-1 0 0,0-1 1 0 0,0 1-1 0 0,0 0 1 0 0,1-1-1 0 0,0 1 1 0 0,0 0-1 0 0,0-1 1 0 0,0 1-33 0 0,-1 2-183 0 0,2-3 178 0 0,5-6-126 0 0,-5 11 12 0 0,0 7-33 0 0,-3-5 232 0 0,1 1-1 0 0,-1 0 0 0 0,1-1 0 0 0,-1 1 0 0 0,0-1 1 0 0,0 1-1 0 0,-1-1 0 0 0,1 1 0 0 0,-1-1 0 0 0,-1 3-79 0 0,1-12-11 0 0,2-3-42 0 0,1 0-186 0 0,1-1 0 0 0,1 1 0 0 0,2-9 239 0 0,-5 18 103 0 0,0 0 58 0 0,0 0 20 0 0,0 0-46 0 0,0 0-207 0 0,0 0-89 0 0,1 0 97 0 0,0 0 80 0 0,-1 1 0 0 0,1-1-1 0 0,-1 1 1 0 0,1 0 0 0 0,-1-1 0 0 0,1 1 0 0 0,-1-1-1 0 0,1 1 1 0 0,-1 0 0 0 0,0-1 0 0 0,1 1 0 0 0,-1 0-1 0 0,0-1 1 0 0,0 1 0 0 0,1 0 0 0 0,-1-1 0 0 0,0 1-1 0 0,0 0 1 0 0,0 0 0 0 0,0-1 0 0 0,0 1-1 0 0,0 0 1 0 0,0 0 0 0 0,0-1 0 0 0,0 1 0 0 0,0 0-1 0 0,0 0-15 0 0,-1 3 40 0 0,0 1 0 0 0,0-1 0 0 0,0 1 0 0 0,0-1 0 0 0,-1 0 0 0 0,1 1 0 0 0,-3 2-40 0 0,3-7 0 0 0,-1-20 64 0 0,2 10-564 0 0,2-44 871 0 0,-1 48-309 0 0,0 0 1 0 0,0 0-1 0 0,1 0 0 0 0,1-3-62 0 0,-1 4 0 0 0,-4 12 231 0 0,1-5-236 0 0,1 0-1 0 0,-1-1 0 0 0,1 1 0 0 0,-1-1 0 0 0,0 1 0 0 0,0-1 0 0 0,1 1 0 0 0,-1-1 0 0 0,0 1 0 0 0,0-1 0 0 0,-1 0 0 0 0,0 2 6 0 0,1-3 0 0 0,1 0 0 0 0,-1 0 0 0 0,1-1 0 0 0,0 1 0 0 0,0-1 0 0 0,0 1 0 0 0,-1-1 0 0 0,1 1 0 0 0,0-1 0 0 0,0 1 0 0 0,0-1 0 0 0,0 1 0 0 0,0-1 0 0 0,0 1 0 0 0,0-1 0 0 0,0 1 0 0 0,0-1 0 0 0,0 1 0 0 0,0-1 0 0 0,0 1 0 0 0,0-1 0 0 0,1 1 0 0 0,-1-1 0 0 0,0 0 0 0 0,3-10 0 0 0,-3 10-25 0 0,0 0-1 0 0,0 0 0 0 0,0 0 0 0 0,1 1 0 0 0,-1-1 0 0 0,0 0 0 0 0,0 0 0 0 0,1 1 0 0 0,-1-1 0 0 0,0 0 0 0 0,1 0 0 0 0,-1 1 0 0 0,1-1 1 0 0,-1 1-1 0 0,1-1 0 0 0,-1 0 0 0 0,1 1 0 0 0,0-1 26 0 0,-1 1-4 0 0,1 0 0 0 0,-1 0 1 0 0,0 0-1 0 0,1 0 0 0 0,-1 0 0 0 0,0 0 1 0 0,1 0-1 0 0,-1 0 0 0 0,0 0 0 0 0,1 0 1 0 0,-1 0-1 0 0,0 1 0 0 0,1-1 0 0 0,-1 0 1 0 0,0 0-1 0 0,1 0 0 0 0,-1 0 0 0 0,0 1 1 0 0,0-1-1 0 0,1 0 0 0 0,-1 0 0 0 0,0 1 1 0 0,0-1-1 0 0,0 0 0 0 0,1 0 0 0 0,-1 1 1 0 0,0-1-1 0 0,0 0 0 0 0,0 1 0 0 0,0-1 1 0 0,0 0-1 0 0,1 1 0 0 0,-1-1 0 0 0,0 0 1 0 0,0 1-1 0 0,0-1 0 0 0,0 0 0 0 0,0 1 1 0 0,0-1-1 0 0,0 0 0 0 0,0 1 0 0 0,0-1 4 0 0,0 0 170 0 0,0 1-166 0 0,0-1 0 0 0,0 1-1 0 0,0-1 1 0 0,0 1 0 0 0,0-1-1 0 0,0 1 1 0 0,0-1 0 0 0,-1 0-1 0 0,1 1 1 0 0,0-1 0 0 0,0 1-1 0 0,0-1 1 0 0,0 0 0 0 0,0 1-1 0 0,-1-1 1 0 0,1 1 0 0 0,0-1-1 0 0,0 0 1 0 0,-1 1 0 0 0,1-1-1 0 0,0 0 1 0 0,0 1 0 0 0,-1-1-1 0 0,1 0 1 0 0,-1 0 0 0 0,1 1-1 0 0,0-1 1 0 0,-1 0 0 0 0,1 0-1 0 0,-1 1-3 0 0,-3-7 0 0 0,3 2 0 0 0,1 1-19 0 0,-1 0 0 0 0,1-1 0 0 0,0 1 0 0 0,0 0-1 0 0,0 0 1 0 0,0 0 0 0 0,1 0 0 0 0,-1-1 0 0 0,1 1-1 0 0,0-1 20 0 0,1-4-745 0 0,-2 8 744 0 0,0 0 0 0 0,0-1 1 0 0,0 1-1 0 0,0 0 0 0 0,0 0 0 0 0,0 0 0 0 0,0 0 0 0 0,0 0 1 0 0,0 0-1 0 0,0 0 0 0 0,0 0 0 0 0,0 0 0 0 0,0 0 0 0 0,0-1 0 0 0,0 1 1 0 0,0 0-1 0 0,0 0 0 0 0,0 0 0 0 0,0 0 0 0 0,0 0 0 0 0,0 0 1 0 0,1 0-1 0 0,-1 0 0 0 0,0 0 0 0 0,0 0 0 0 0,0 0 0 0 0,0 0 1 0 0,0 0-1 0 0,0 0 0 0 0,0 0 0 0 0,0 0 0 0 0,0 0 0 0 0,1 0 0 0 0,-1 0 1 0 0,0 0-1 0 0,0 0 0 0 0,0 0 0 0 0,0 0 0 0 0,0 0 0 0 0,0 0 1 0 0,0 0-1 0 0,0 0 0 0 0,1 0 0 0 0,-1 0 0 0 0,0 0 0 0 0,0 0 0 0 0,0 0 1 0 0,0 0-1 0 0,0 0 0 0 0,0 0 0 0 0,0 0 0 0 0,0 0 0 0 0,0 0 1 0 0,0 0-1 0 0,0 0 0 0 0,1 0 0 0 0,-1 0 0 0 0,0 1 0 0 0,0-1 1 0 0,0 0-1 0 0,0 0 0 0 0,0 0 0 0 0,0 0 1 0 0,3 6 34 0 0,-9 7 917 0 0,2-10-942 0 0,0-10-13 0 0,4 6 21 0 0,-1 0-54 0 0,1 1 0 0 0,0-1 0 0 0,-1 0 0 0 0,1 0 0 0 0,0 1 0 0 0,0-1 0 0 0,0 0 0 0 0,0 0 0 0 0,0 0 0 0 0,0 1-1 0 0,0-1 1 0 0,0 0 0 0 0,0 0 0 0 0,0 0 0 0 0,0 0 0 0 0,0 1 0 0 0,0-1 0 0 0,1 0 0 0 0,-1 0 0 0 0,0 1 0 0 0,1-1 0 0 0,-1 0 0 0 0,0 1 0 0 0,1-1 0 0 0,-1 0 0 0 0,1 1-1 0 0,-1-1 38 0 0,1 1 9 0 0,0 0 0 0 0,-1 0 0 0 0,1 0-1 0 0,0 1 1 0 0,-1-1 0 0 0,1 0 0 0 0,-1 1-1 0 0,1-1 1 0 0,-1 0 0 0 0,1 1 0 0 0,-1-1-1 0 0,1 1 1 0 0,-1-1 0 0 0,1 1-1 0 0,-1-1 1 0 0,1 1 0 0 0,-1-1 0 0 0,0 1-1 0 0,1-1 1 0 0,-1 1 0 0 0,0-1 0 0 0,1 1-1 0 0,-1 0 1 0 0,0-1 0 0 0,0 1-1 0 0,0 0 1 0 0,1-1 0 0 0,-1 1 0 0 0,0-1-1 0 0,0 1 1 0 0,0 0-9 0 0,0-1-13 0 0,0-1 0 0 0,0 1 0 0 0,1-1 0 0 0,-1 1 1 0 0,0 0-1 0 0,1-1 0 0 0,-1 1 0 0 0,0 0 0 0 0,1-1 0 0 0,-1 1 0 0 0,0 0 0 0 0,1-1 0 0 0,-1 1 0 0 0,1 0 0 0 0,-1 0 0 0 0,1-1 0 0 0,-1 1 1 0 0,1 0-1 0 0,-1 0 0 0 0,0 0 0 0 0,1 0 0 0 0,-1 0 0 0 0,1 0 13 0 0,11-3 50 0 0,-11 3-74 0 0,0 1 44 0 0,-1-1-1 0 0,0 0 1 0 0,1 0-1 0 0,-1 1 0 0 0,1-1 1 0 0,-1 0-1 0 0,0 1 1 0 0,1-1-1 0 0,-1 0 0 0 0,1 0 1 0 0,-1 0-1 0 0,1 0 0 0 0,-1 1 1 0 0,1-1-1 0 0,-1 0 1 0 0,1 0-1 0 0,-1 0 0 0 0,1 0 1 0 0,-1 0-1 0 0,1 0 1 0 0,-1 0-1 0 0,1 0 0 0 0,-1 0 1 0 0,1 0-1 0 0,-1-1 0 0 0,0 1 1 0 0,1 0-1 0 0,-1 0 1 0 0,1 0-1 0 0,-1-1 0 0 0,1 1 1 0 0,-1 0-1 0 0,0 0 1 0 0,1-1-1 0 0,-1 1 0 0 0,1 0 1 0 0,-1-1-1 0 0,0 1 0 0 0,1 0 1 0 0,-1-1-1 0 0,0 1 1 0 0,0-1-1 0 0,1 1 0 0 0,-1-1-19 0 0,0 1 3 0 0,0-1 0 0 0,0 1 0 0 0,0 0 0 0 0,1 0 0 0 0,-1-1-1 0 0,0 1 1 0 0,0 0 0 0 0,0 0 0 0 0,0-1 0 0 0,1 1 0 0 0,-1 0-1 0 0,0 0 1 0 0,0 0 0 0 0,0-1 0 0 0,1 1 0 0 0,-1 0 0 0 0,0 0-1 0 0,0 0 1 0 0,1 0 0 0 0,-1 0 0 0 0,0 0 0 0 0,0-1 0 0 0,1 1-1 0 0,-1 0 1 0 0,0 0 0 0 0,1 0 0 0 0,-1 0 0 0 0,0 0 0 0 0,0 0-1 0 0,1 0 1 0 0,-1 0 0 0 0,0 0 0 0 0,1 0 0 0 0,-1 0 0 0 0,0 0-1 0 0,0 0 1 0 0,1 1 0 0 0,-1-1 0 0 0,0 0 0 0 0,0 0 0 0 0,1 0-1 0 0,-1 0-2 0 0,9 0 103 0 0,-8-1-101 0 0,0 1-1 0 0,-1 0 0 0 0,1 0 1 0 0,0-1-1 0 0,-1 1 0 0 0,1 0 1 0 0,0 0-1 0 0,0 0 0 0 0,0 0 1 0 0,-1 0-1 0 0,1 0 0 0 0,0 0 0 0 0,0 0 1 0 0,-1 0-1 0 0,1 0 0 0 0,0 1-1 0 0,6 1 15 0 0,4 0-36 0 0,-10-2 35 0 0,1 0-1 0 0,0 0 0 0 0,0 0 0 0 0,0 0 0 0 0,-1 0 0 0 0,1 0 0 0 0,0-1 0 0 0,0 1 0 0 0,0-1 0 0 0,-1 1 0 0 0,1-1 0 0 0,0 0 0 0 0,0 0-13 0 0,0 1 11 0 0,-1 0-1 0 0,1-1 0 0 0,-1 1 0 0 0,1 0 1 0 0,-1 0-1 0 0,0 0 0 0 0,1 0 0 0 0,-1 1 1 0 0,1-1-1 0 0,-1 0 0 0 0,1 0 0 0 0,-1 1 0 0 0,0-1 1 0 0,1 1-1 0 0,-1 0 0 0 0,0-1 0 0 0,1 1 1 0 0,0 0-11 0 0,15 5 67 0 0,-11-6-33 0 0,-5-1-90 0 0,1 1 0 0 0,-1 0-1 0 0,0 0 1 0 0,1 0 0 0 0,-1 0 0 0 0,0 0 0 0 0,1 1-1 0 0,-1-1 1 0 0,0 0 0 0 0,1 0 0 0 0,-1 1-1 0 0,0-1 1 0 0,1 1 56 0 0,-2 0-408 0 0,0-1-88 0 0,0 0-15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7224 0 0,'0'0'209'0'0,"0"0"52"0"0,0 0 71 0 0,0 0 27 0 0,0 0 8 0 0,0 0 89 0 0,0 0 368 0 0,0 0 157 0 0,0 0 38 0 0,0 0-133 0 0,0 0-507 0 0,0 0 37 0 0,0 0 80 0 0,0 0 15 0 0,0 0 1 0 0,0 0 0 0 0,0 0 0 0 0,0 0-1 0 0,0 0 1 0 0,0 0 0 0 0,0 0 0 0 0,0 0 0 0 0,0 0-12 0 0,0 0-50 0 0,0 0-24 0 0,0 0-2 0 0,0 0-26 0 0,0 0-113 0 0,0 0-49 0 0,0 0-11 0 0,0 0-2 0 0,0 0-7 0 0,0 0-7 0 0,0 0-1 0 0,0 0 8 0 0,0 0 32 0 0,0 0 10 0 0,0 0 4 0 0,6 6-190 0 0,-4-5-88 0 0,-1 0 338 0 0,-1-1 152 0 0,1-1-362 0 0,0 1-1 0 0,0-1 1 0 0,1 1 0 0 0,-1 0-1 0 0,1-1 1 0 0,-1 1-1 0 0,0 0 1 0 0,1 0 0 0 0,-1 0-1 0 0,1 0-111 0 0,65 13 464 0 0,-59-12-520 0 0,0 0 0 0 0,0 0 0 0 0,1 1 0 0 0,-2 0 0 0 0,1 1 0 0 0,0-1 0 0 0,3 3 56 0 0,0 0 17 0 0,11 6 143 0 0,-8-2 57 0 0,-11-7-111 0 0,2 1 96 0 0,1 0 25 0 0,3 2 90 0 0,3 0-99 0 0,75 38-44 0 0,-78-37-135 0 0,1 1 1 0 0,-1 0-1 0 0,0 0 1 0 0,-1 1-1 0 0,0 0 1 0 0,0 1-1 0 0,1 1-39 0 0,-2-2 3 0 0,15 21 159 0 0,2 3-1551 0 0,-4-16-4614 0 0,-18-15-1547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45 2640 0 0,'0'0'152'0'0,"0"0"167"0"0,0 0 69 0 0,1-3 1091 0 0,2-5-189 0 0,-2 5 5643 0 0,0 1-6786 0 0,0 1 229 0 0,3 1 3565 0 0,2 0-2663 0 0,0-2-971 0 0,-5 2-256 0 0,1 0 0 0 0,-1 0 0 0 0,0 1 0 0 0,0-1 0 0 0,0 0 0 0 0,1 1 0 0 0,-1-1 0 0 0,0 1 0 0 0,0-1 0 0 0,0 1 0 0 0,0 0 0 0 0,0 0 0 0 0,1 0-51 0 0,-2-1 72 0 0,12 2 70 0 0,-10-2-142 0 0,-1-2 11 0 0,0 2 32 0 0,0 0-33 0 0,1 0 1 0 0,-1 0 32 0 0,1 0-33 0 0,4 0-1294 0 0,-5-1 816 0 0</inkml:trace>
  <inkml:trace contextRef="#ctx0" brushRef="#br0" timeOffset="1">49 29 8568 0 0,'0'0'249'0'0,"0"0"-1"0"0,0 0-71 0 0,0 0 275 0 0,0 0 136 0 0,0 0 27 0 0,0 0-34 0 0,0 0-173 0 0,13 6 6099 0 0,-1-9-5786 0 0,-8 5-506 0 0,-3-2-174 0 0,-1 0 1 0 0,1 1-1 0 0,0-1 0 0 0,-1 0 1 0 0,1 1-1 0 0,0-1 1 0 0,0 0-1 0 0,-1 0 0 0 0,1 1 1 0 0,0-1-1 0 0,0 0 1 0 0,-1 0-1 0 0,1 0 0 0 0,0 0 1 0 0,0 0-1 0 0,-1 0 1 0 0,1 0-1 0 0,0 0 0 0 0,0-1-41 0 0,1 1 59 0 0,-1-1 9 0 0,15-8 327 0 0,-14 9-385 0 0,0-1-10 0 0,0 1 11 0 0,1 0 44 0 0,5-2 265 0 0,-8 3-300 0 0,1-1-1 0 0,-1 0 1 0 0,0 0 0 0 0,1 0-1 0 0,-1 0 1 0 0,1 0-1 0 0,-1 0 1 0 0,0 0-1 0 0,1 0 1 0 0,-1-1-1 0 0,1 1 1 0 0,-1 0-1 0 0,0 0 1 0 0,1 0 0 0 0,-1 0-1 0 0,0 0 1 0 0,1-1-1 0 0,-1 1 1 0 0,0 0-1 0 0,1 0 1 0 0,-1-1-1 0 0,0 1-19 0 0,2-1 0 0 0,0 0 0 0 0,1 1 0 0 0,0-1 0 0 0,-1 0 0 0 0,0 0 0 0 0,0-1 11 0 0,0 1 44 0 0,-1 0 3 0 0,0 0-35 0 0,0 1 20 0 0,0-3-325 0 0,1 1-370 0 0,0-2-2081 0 0,-1 3 1458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18 8752 0 0,'0'0'190'0'0,"0"0"128"0"0,0 0 426 0 0,0 0 184 0 0,0 0 37 0 0,0 0-72 0 0,0 0-339 0 0,0 0-149 0 0,0 0-28 0 0,0 0-31 0 0,0 0-102 0 0,18 1 2327 0 0,-16-1-2584 0 0,0 1-1 0 0,0-2 0 0 0,0 1 1 0 0,1 0-1 0 0,-1 0 0 0 0,0-1 1 0 0,0 1-1 0 0,-1-1 0 0 0,1 1 1 0 0,0-1-1 0 0,0 0 0 0 0,0 0 1 0 0,0 0-1 0 0,0 0 0 0 0,-1 0 1 0 0,1 0-1 0 0,-1 0 0 0 0,1-1 1 0 0,0 1-1 0 0,0-1 14 0 0,-1-1-383 0 0</inkml:trace>
  <inkml:trace contextRef="#ctx0" brushRef="#br0" timeOffset="1">3 28 10512 0 0,'0'0'306'0'0,"0"0"-4"0"0,6-1-65 0 0,6-1 1590 0 0,-5-1-270 0 0,-7 2-1532 0 0,1 1-1 0 0,0-1 1 0 0,0 1 0 0 0,0-1-1 0 0,0 1 1 0 0,-1-1-1 0 0,1 1 1 0 0,0 0 0 0 0,0 0-1 0 0,0 0 1 0 0,0-1-1 0 0,0 1 1 0 0,0 0 0 0 0,0 0-1 0 0,0 0 1 0 0,0 0 0 0 0,0 0-25 0 0,0 0-878 0 0,1 0-316 0 0</inkml:trace>
  <inkml:trace contextRef="#ctx0" brushRef="#br0" timeOffset="2">14 15 8752 0 0,'0'0'190'0'0,"25"2"4394"0"0,-20-2-4536 0 0,-4 0-124 0 0,-1 0 0 0 0,1 0-1 0 0,-1 0 1 0 0,0 1 0 0 0,1-1 0 0 0,-1 0-1 0 0,1 0 1 0 0,-1 0 0 0 0,1 0 0 0 0,-1-1-1 0 0,1 1 1 0 0,-1 0 0 0 0,1 0 0 0 0,-1 0-1 0 0,1 0 1 0 0,-1 0 0 0 0,1-1-1 0 0,-1 1 1 0 0,0 0 0 0 0,1 0 76 0 0,1-1-1441 0 0</inkml:trace>
  <inkml:trace contextRef="#ctx0" brushRef="#br0" timeOffset="3">24 15 10512 0 0,'15'-9'1418'0'0,"2"4"2133"0"0,-7 5-5399 0 0,-8 1 799 0 0</inkml:trace>
  <inkml:trace contextRef="#ctx0" brushRef="#br0" timeOffset="4">46 19 8384 0 0,'1'1'232'0'0,"-1"-1"64"0"0,2 0-232 0 0,1 1-64 0 0,-3-1 0 0 0,2-1 0 0 0,0 1 288 0 0,0-1 40 0 0,-1 0 16 0 0,2 1 0 0 0,-2 0-264 0 0,1 0-80 0 0,0 0 0 0 0,0 0 0 0 0,-1 0-288 0 0,0 0-120 0 0</inkml:trace>
  <inkml:trace contextRef="#ctx0" brushRef="#br0" timeOffset="5">47 27 6992 0 0,'0'0'149'0'0,"1"0"-8"0"0,0-1-33 0 0,10-2 4516 0 0,-11 3-4406 0 0</inkml:trace>
  <inkml:trace contextRef="#ctx0" brushRef="#br0" timeOffset="6">47 28 6808 0 0,'0'0'288'0'0,"0"0"-288"0"0,0-2 768 0 0,1 0 96 0 0,0 0 16 0 0,-1 2 8 0 0,0 0-600 0 0,0 0-128 0 0,0 0-16 0 0,0 0-8 0 0,0 0-136 0 0,0 0 0 0 0,0 0 0 0 0</inkml:trace>
  <inkml:trace contextRef="#ctx0" brushRef="#br0" timeOffset="7">54 23 4400 0 0,'0'0'88'0'0,"0"0"32"0"0,0 0-120 0 0,0 0 0 0 0,0 0 0 0 0,0 0 0 0 0,0 0 464 0 0,0 0 72 0 0,0 0 8 0 0,0 0 8 0 0,0 0-280 0 0,0 0-56 0 0,0 0-16 0 0,0 0 0 0 0,0 0-200 0 0,0 0 0 0 0,0 0 0 0 0</inkml:trace>
  <inkml:trace contextRef="#ctx0" brushRef="#br0" timeOffset="8">50 23 7472 0 0,'0'0'277'0'0,"0"0"-66"0"0,0 0 394 0 0,0 0 194 0 0,0 0 38 0 0,0 0-14 0 0,0 0-101 0 0,0 0-46 0 0,0 0-10 0 0,0 0-132 0 0,-2-2-827 0 0,1 1 222 0 0,1 1-3 0 0,0 0 2 0 0,0 0-8 0 0,-8-1-448 0 0,7 1 366 0 0,1 0-38 0 0,0 0-6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4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391 4088 4832 0 0,'0'0'101'0'0,"9"17"1575"0"0,-2 0 390 0 0,2 8 117 0 0,3 17-1705 0 0,-7-25-525 0 0,4 10 1038 0 0,-2-7-7 0 0,0 0-994 0 0,-3-10-336 0 0,-1 1-1 0 0,0 0 0 0 0,0 0 1 0 0,-1 2 346 0 0,-2-8-668 0 0</inkml:trace>
  <inkml:trace contextRef="#ctx0" brushRef="#br0" timeOffset="1">466 4316 6536 0 0,'1'13'453'0'0,"1"-1"-424"0"0,-5 4 577 0 0,3-16-342 0 0,0 2-45 0 0,-2 20-174 0 0,7 5-479 0 0,-5-24 188 0 0</inkml:trace>
  <inkml:trace contextRef="#ctx0" brushRef="#br0" timeOffset="2">331 4113 6656 0 0,'0'0'342'0'0,"0"0"265"0"0,0 0 117 0 0,0 0 20 0 0,0 0-23 0 0,0 0-121 0 0,0 0-50 0 0,0 0-8 0 0,19-6 3260 0 0,-6 8-3742 0 0,-10-3-48 0 0</inkml:trace>
  <inkml:trace contextRef="#ctx0" brushRef="#br0" timeOffset="3">320 3070 7144 0 0,'0'0'257'0'0,"0"0"-38"0"0,0 0 447 0 0,3-1 2724 0 0,4-1-2363 0 0,1-1-122 0 0,14-13 688 0 0,10-6-720 0 0,1 0-1471 0 0,-11 8-424 0 0,-15 10 512 0 0</inkml:trace>
  <inkml:trace contextRef="#ctx0" brushRef="#br0" timeOffset="4">308 3078 2864 0 0,'0'0'83'0'0,"0"0"66"0"0,0 0 238 0 0,0 0 101 0 0,0 0 21 0 0,0 0 3 0 0,0 0 0 0 0,0 0 0 0 0,0 0 0 0 0,0 0 0 0 0,0 0 0 0 0,0 0 0 0 0,0 0 0 0 0,1 22 2144 0 0,0 40-1621 0 0,0-25-190 0 0,-1-12-601 0 0,2 30 652 0 0,0-22-1413 0 0,-2-11-484 0 0,0-18 675 0 0</inkml:trace>
  <inkml:trace contextRef="#ctx0" brushRef="#br0" timeOffset="5">309 3348 2432 0 0,'0'0'155'0'0,"0"0"246"0"0,0 0 110 0 0,0 0 22 0 0,0 0 14 0 0,0 0 43 0 0,0 0 18 0 0,0 0 7 0 0,2 21 1793 0 0,-2-11-942 0 0,2 3-368 0 0,-1-1-866 0 0,-1-3-296 0 0,2 27 1924 0 0,-1-15-520 0 0,-1-7-992 0 0,1 11-217 0 0,0 0 2 0 0,0-19-133 0 0,0 2 0 0 0,0 2 0 0 0,0 12-144 0 0,0 12 482 0 0,0-1 414 0 0,-1-10-160 0 0,0-5-358 0 0,0 9-371 0 0,0 41 461 0 0,4-33-252 0 0,-1-3 1543 0 0,-4 98-1118 0 0,1-41-497 0 0,1-81 435 0 0,0-2-2545 0 0,0-3-4484 0 0,-1-2 2328 0 0</inkml:trace>
  <inkml:trace contextRef="#ctx0" brushRef="#br0" timeOffset="6">314 3323 3512 0 0,'0'0'71'0'0,"1"4"33"0"0,3 11 5729 0 0,-2-11-5324 0 0,-1 1-1 0 0,0-1 1 0 0,-1 0 0 0 0,1 1 0 0 0,-1 2-509 0 0,0 6 347 0 0,0-4-318 0 0,0 1-180 0 0,0-10-98 0 0,0 0 1 0 0,0 0-27 0 0,0 0-112 0 0,0 0-49 0 0,0 0-10 0 0,0 0-14 0 0,0 0-52 0 0,0 0-28 0 0,0 0-4 0 0,0 0 61 0 0,0 0 258 0 0,0-9-103 0 0,-3-4 764 0 0,1 0 91 0 0,1 5-661 0 0,1 7-101 0 0,0-10 872 0 0,0 8 839 0 0,0 12-507 0 0,-1 8-764 0 0,1-12-164 0 0,-1 0-1 0 0,1 0 1 0 0,1 0-1 0 0,-1 0 1 0 0,1 4-41 0 0,2 5-1171 0 0,-2-12 662 0 0</inkml:trace>
  <inkml:trace contextRef="#ctx0" brushRef="#br0" timeOffset="7">318 4086 6928 0 0,'0'0'200'0'0,"0"0"18"0"0,0 0-46 0 0,0 0-20 0 0,0 0-6 0 0,-1 5 1406 0 0,1-4-1452 0 0,-1-3 100 0 0,1-5-46 0 0,1 1-224 0 0,-1 6-280 0 0,0 0 348 0 0,5 12-158 0 0,-4-11 224 0 0,-1 0 273 0 0,0 13 1254 0 0,1-12-2279 0 0,0-8-650 0 0,0 1 441 0 0,-1 5 388 0 0</inkml:trace>
  <inkml:trace contextRef="#ctx0" brushRef="#br0" timeOffset="8">323 4083 8752 0 0,'4'8'2803'0'0,"0"0"-3068"0"0,-4-8 260 0 0,0 0 0 0 0,0 0-1 0 0,1 0 1 0 0,-1 0 0 0 0,0 0 0 0 0,0 0-1 0 0,0 0 1 0 0,0 0 0 0 0,1 0-1 0 0,-1 0 1 0 0,0 0 0 0 0,0 0-1 0 0,0 0 1 0 0,0 0 0 0 0,1 0 0 0 0,-1 0-1 0 0,0-1 1 0 0,0 1 0 0 0,0 0-1 0 0,0 0 1 0 0,0 0 0 0 0,1 0-1 0 0,-1 0 1 0 0,0 0 0 0 0,0-1-1 0 0,0 1 1 0 0,0 0 0 0 0,0 0 0 0 0,0 0-1 0 0,0 0 1 0 0,0-1 0 0 0,0 1-1 0 0,0 0 1 0 0,0 0 0 0 0,0 0-1 0 0,1 0 1 0 0,-1-1 0 0 0,0 1 0 0 0,0 0-1 0 0,0 0 1 0 0,0 0 0 0 0,-1-1-1 0 0,1 1 1 0 0,0 0 0 0 0,0 0 5 0 0,3-10-188 0 0,-3 4 100 0 0,1-2 20 0 0,0-6 298 0 0,3 33 72 0 0,-2-11-361 0 0,0-5 38 0 0,-2-3-315 0 0,0 0-134 0 0,0 0-36 0 0</inkml:trace>
  <inkml:trace contextRef="#ctx0" brushRef="#br0" timeOffset="9">412 3965 3456 0 0,'2'-6'276'0'0,"3"-7"667"0"0,-2 10 3084 0 0,-3 3-3912 0 0,1 0-1 0 0,-1 0 0 0 0,1 0 0 0 0,0 0 0 0 0,-1 0 0 0 0,1 0 1 0 0,-1 0-1 0 0,1 0 0 0 0,0 0 0 0 0,-1 0 0 0 0,1 1 0 0 0,-1-1 1 0 0,1 0-1 0 0,-1 1 0 0 0,1-1 0 0 0,-1 0 0 0 0,1 0 0 0 0,-1 1 1 0 0,1-1-1 0 0,-1 1 0 0 0,0-1 0 0 0,1 1-114 0 0,0 0 122 0 0,-1-1-122 0 0,1 0 1 0 0,-1 0-1 0 0,0 0 0 0 0,1 0 1 0 0,-1 0-1 0 0,0 0 1 0 0,0 1-1 0 0,1-1 0 0 0,-1 0 1 0 0,0 0-1 0 0,1 0 1 0 0,-1 0-1 0 0,0-1 1 0 0,1 1-1 0 0,-1 0 0 0 0,0 0 1 0 0,1 0-1 0 0,-1 0 1 0 0,0 0-1 0 0,0 0 1 0 0,1 0-1 0 0,-1-1 0 0 0,0 1 1 0 0,0 0-1 0 0,1 0 1 0 0,-1 0-1 0 0,0 0 0 0 0,0-1 1 0 0,1 1-1 0 0,-1 0 0 0 0,9-9 1068 0 0,-7 6-218 0 0,-1 2-923 0 0,-1 1-42 0 0,0 0-11 0 0</inkml:trace>
  <inkml:trace contextRef="#ctx0" brushRef="#br0" timeOffset="10">515 2665 6808 0 0,'0'0'385'0'0,"0"0"410"0"0,-1 1 1890 0 0,1 2-501 0 0,-1 0-1598 0 0,-2 9-688 0 0,3 10 1097 0 0,-4 10-149 0 0,-12 48-723 0 0,2-11-124 0 0,9-29 1 0 0,2 6 0 0 0,1-14 0 0 0,0-11 0 0 0,1-5-2000 0 0,1-11 856 0 0</inkml:trace>
  <inkml:trace contextRef="#ctx0" brushRef="#br0" timeOffset="11">511 2344 2432 0 0,'0'-9'117'0'0,"2"-5"70"0"0,0-10-316 0 0,-2 24-26 0 0,0 0 48 0 0,0 0 19 0 0,0 0 7 0 0,2-17-1055 0 0,-2 15 1219 0 0,0 2 349 0 0,0 0 162 0 0,0-5 7161 0 0,0 11-5295 0 0,4 106 457 0 0,0-44-2740 0 0,-4-22 790 0 0,0-5-385 0 0,0 27-172 0 0,1-22-388 0 0,0-39-130 0 0,1 54-2226 0 0,-2-36-59 0 0,0-9 85 0 0,0-11 1444 0 0</inkml:trace>
  <inkml:trace contextRef="#ctx0" brushRef="#br0" timeOffset="12">501 2258 4456 0 0,'0'0'95'0'0,"0"0"159"0"0,0 0 567 0 0,0 0 246 0 0,0 0 48 0 0,0 0-75 0 0,0 0-338 0 0,4 20 3028 0 0,4 122-1248 0 0,-7-68-843 0 0,-2 71-1667 0 0,2-60 329 0 0,1-48-735 0 0,-2-12-113 0 0,0-6-181 0 0,1 38-3515 0 0,0-52 2905 0 0</inkml:trace>
  <inkml:trace contextRef="#ctx0" brushRef="#br0" timeOffset="13">296 3079 7928 0 0,'0'0'290'0'0,"0"0"-79"0"0,0 0 378 0 0,0 0 181 0 0,0 0 35 0 0,0 0-53 0 0,0 0-263 0 0,0 0-117 0 0,18-6 2678 0 0,4-11-931 0 0,-11 8-2104 0 0,2-6 609 0 0,0-2-337 0 0,-1 6-761 0 0,4-6 585 0 0,23-29 1374 0 0,-26 24-1485 0 0,4-12 0 0 0,-11 21 0 0 0,0 0 0 0 0,1 0 0 0 0,1-1 0 0 0,23-34-1782 0 0,-28 43 772 0 0</inkml:trace>
  <inkml:trace contextRef="#ctx0" brushRef="#br0" timeOffset="14">440 2979 4032 0 0,'0'0'85'0'0,"0"0"3"0"0,-1-2-69 0 0,-1-10 3853 0 0,2 11-3210 0 0,0 1-4 0 0,0 0-2 0 0,0 0 0 0 0,0 0-30 0 0,0 0-122 0 0,0 0-50 0 0,0 0-8 0 0,0 0 5 0 0,2-4 2382 0 0,-5 9-2595 0 0,-11 24 689 0 0,10-10-367 0 0,4-19-496 0 0,9-6 318 0 0,3-9-622 0 0,-5 5 642 0 0,0-1 1 0 0,1 1 0 0 0,3-2-403 0 0,-10 12-150 0 0,-1 0 40 0 0,0 0 171 0 0,0 0-55 0 0,0 0 0 0 0,0 0 0 0 0,0-1 0 0 0,0 1 0 0 0,0 0 0 0 0,0 0 0 0 0,0 0 0 0 0,0 0-1 0 0,0 0 1 0 0,0 0 0 0 0,0 0 0 0 0,0 0 0 0 0,0 0 0 0 0,0-1 0 0 0,0 1 0 0 0,0 0 0 0 0,0 0 0 0 0,0 0 0 0 0,0 0 0 0 0,0 0 0 0 0,0 0 0 0 0,-1 0-1 0 0,1 0 1 0 0,0 0 0 0 0,0 0 0 0 0,0-1 0 0 0,0 1 0 0 0,0 0 0 0 0,0 0 0 0 0,0 0 0 0 0,0 0 0 0 0,0 0 0 0 0,0 0 0 0 0,0 0 0 0 0,0 0 0 0 0,-1 0-1 0 0,1 0 1 0 0,0 0 0 0 0,0 0 0 0 0,0 0 0 0 0,0 0 0 0 0,0 0 0 0 0,0 0 0 0 0,0 0 0 0 0,0 0 0 0 0,0 0 0 0 0,-1 0-6 0 0,-4 3-57 0 0,-2 6-28 0 0,-9 14 91 0 0,10-14-15 0 0,9-12-52 0 0,-1 0 69 0 0,1 0-1 0 0,-1 0 0 0 0,1 1 1 0 0,0-1-1 0 0,0 1 0 0 0,0-1-7 0 0,-2 2 1 0 0,1 0 1 0 0,-1 1-1 0 0,0-1 0 0 0,0 0 0 0 0,1 0 1 0 0,-1 1-1 0 0,0-1 0 0 0,1 1 1 0 0,-1-1-1 0 0,1 1 0 0 0,-1 0 0 0 0,0-1 1 0 0,1 1-1 0 0,-1 0 0 0 0,1 0 0 0 0,1 0-1 0 0,-3 0 11 0 0,0 1 0 0 0,0-1-1 0 0,1 0 1 0 0,-1 1-1 0 0,0-1 1 0 0,0 1-1 0 0,0-1 1 0 0,1 0 0 0 0,-1 1-1 0 0,0-1 1 0 0,0 0-1 0 0,0 1 1 0 0,0-1-1 0 0,0 1 1 0 0,0-1-1 0 0,0 0 1 0 0,0 1 0 0 0,0-1-1 0 0,0 1 1 0 0,0-1-1 0 0,0 1 1 0 0,0-1-1 0 0,0 0 1 0 0,0 1 0 0 0,0-1-1 0 0,-1 0 1 0 0,1 1-1 0 0,0-1-10 0 0,-4 12 71 0 0,3-11-86 0 0,0-1 37 0 0,1 0-1 0 0,0 1 1 0 0,0-1-1 0 0,0 0 1 0 0,0 0-1 0 0,0 0 1 0 0,0 0-1 0 0,-1 0 1 0 0,1 0-1 0 0,0 1 1 0 0,0-1-1 0 0,0 0 1 0 0,0 0-1 0 0,0 0 1 0 0,0 0-1 0 0,0 1 1 0 0,0-1-1 0 0,0 0 1 0 0,0 0-1 0 0,0 0 1 0 0,0 0-1 0 0,0 1 1 0 0,0-1-1 0 0,0 0 1 0 0,0 0-1 0 0,0 0 1 0 0,0 0-1 0 0,0 1 1 0 0,0-1-1 0 0,0 0 1 0 0,0 0-1 0 0,0 0 1 0 0,0 0-1 0 0,0 1 1 0 0,0-1-1 0 0,0 0 1 0 0,0 0-1 0 0,0 0 1 0 0,0 0-1 0 0,1 0 1 0 0,-1 1-1 0 0,0-1 1 0 0,0 0-1 0 0,0 0 1 0 0,0 0-1 0 0,0 0 1 0 0,1 0-1 0 0,-1 0 1 0 0,0 0-22 0 0,2 2-478 0 0</inkml:trace>
  <inkml:trace contextRef="#ctx0" brushRef="#br0" timeOffset="15">488 1752 2912 0 0,'0'9'4122'0'0,"-1"27"-3821"0"0,1-13 36 0 0,0 29-56 0 0,-1-21-761 0 0,1-10 588 0 0,0-17-265 0 0</inkml:trace>
  <inkml:trace contextRef="#ctx0" brushRef="#br0" timeOffset="16">480 1789 5408 0 0,'0'0'116'0'0,"4"19"800"0"0,-2 12-788 0 0,-2-2-907 0 0,-1-10 273 0 0,0 4 366 0 0,1-8 550 0 0,0-2 468 0 0,1 6-79 0 0,3 29-492 0 0,-5-30-1567 0 0,1-15 759 0 0</inkml:trace>
  <inkml:trace contextRef="#ctx0" brushRef="#br0" timeOffset="17">486 1908 3312 0 0,'4'87'483'0'0,"-4"-51"1135"0"0,0-12 298 0 0,0 1-377 0 0,0-9-1167 0 0,0-15-372 0 0,0 1 37 0 0,0-1 1 0 0,0 0 0 0 0,0 0 0 0 0,-1 1-1 0 0,1-1 1 0 0,1 0 0 0 0,-1 0-1 0 0,0 0 1 0 0,0 1 0 0 0,0-1-1 0 0,1 1-37 0 0,-1-2 17 0 0,0 0-1 0 0,0 1 1 0 0,0-1-1 0 0,1 1 1 0 0,-1-1-1 0 0,0 1 1 0 0,0-1-1 0 0,0 0 1 0 0,0 1-1 0 0,0-1 1 0 0,0 1-1 0 0,0-1 1 0 0,0 1-1 0 0,0-1 1 0 0,0 1 0 0 0,0-1-1 0 0,-1 1 1 0 0,1-1-1 0 0,0 0 1 0 0,0 1-1 0 0,0-1-16 0 0,-1 0-111 0 0,1 0-10 0 0,0 0 9 0 0,0 0 7 0 0,0 0 1 0 0,0 0 0 0 0,0 0-47 0 0,0 0-194 0 0,0 0-82 0 0,0 0-18 0 0,0 0 50 0 0,0 0 219 0 0,0 0 79 0 0,0 0 65 0 0,0 0 196 0 0,0 0 112 0 0,0 0 32 0 0,0 0-11 0 0,0 0-62 0 0,0 0-31 0 0,0 0-4 0 0,-1-20 633 0 0,1-3 173 0 0,-1-12-517 0 0,-1-29-408 0 0,3 39 547 0 0,0 8 223 0 0,1-7-780 0 0,-3-12 82 0 0,1-6 12 0 0,3 14-122 0 0,-2 17-30 0 0,0 3 8 0 0,1-4 13 0 0,1-1-14 0 0,4-24 65 0 0,-5 18-205 0 0,-1-1 0 0 0,0 0-1 0 0,-2-7 121 0 0,1-5-722 0 0,0 32 656 0 0</inkml:trace>
  <inkml:trace contextRef="#ctx0" brushRef="#br0" timeOffset="18">496 1392 3888 0 0,'2'8'260'0'0,"-1"1"0"0"0,0-1 1 0 0,-1 1-1 0 0,0-1 0 0 0,0 5-260 0 0,0 20 703 0 0,1 3 3171 0 0,-2 15-3874 0 0,0-2 1034 0 0,1-12-711 0 0,1 2-65 0 0,-4 20-270 0 0,4-49-1000 0 0,-1-9 503 0 0</inkml:trace>
  <inkml:trace contextRef="#ctx0" brushRef="#br0" timeOffset="19">503 1430 6800 0 0,'0'0'144'0'0,"-1"17"32"0"0,-1 25 2975 0 0,1 23-3151 0 0,1 0 2529 0 0,-3-21-1841 0 0,0-9-528 0 0,0 19 303 0 0,2-19-211 0 0,1-12-191 0 0,0-17-110 0 0,0 0-158 0 0,-1 12-275 0 0,1-18 161 0 0,0 0-79 0 0,0 0-31 0 0,0 0-7 0 0</inkml:trace>
  <inkml:trace contextRef="#ctx0" brushRef="#br0" timeOffset="20">496 1086 9448 0 0,'1'26'1546'0'0,"1"13"-1179"0"0,1 25 829 0 0,-2 46 1010 0 0,-1-1-1647 0 0,0-86-534 0 0,-1 13 199 0 0,-1-1-157 0 0,2-12-321 0 0,-1 17-1497 0 0,1-36 510 0 0</inkml:trace>
  <inkml:trace contextRef="#ctx0" brushRef="#br0" timeOffset="21">510 1197 8656 0 0,'0'0'184'0'0,"0"1"-61"0"0,-1 4 16 0 0,0 9 688 0 0,-1 23 340 0 0,3 20-664 0 0,0-8 535 0 0,-1-25-632 0 0,2 36-174 0 0,0-20-264 0 0,-2-27 53 0 0,0 88-21 0 0,-1-42 0 0 0,2-43-138 0 0,-1-8-36 0 0</inkml:trace>
  <inkml:trace contextRef="#ctx0" brushRef="#br0" timeOffset="22">495 704 8592 0 0,'-1'5'645'0'0,"1"8"-650"0"0,3 78 1580 0 0,-1-37-1156 0 0,-1-18-369 0 0,-2 50 1413 0 0,-1 9-1721 0 0,4-32-2315 0 0,-1-54 985 0 0</inkml:trace>
  <inkml:trace contextRef="#ctx0" brushRef="#br0" timeOffset="23">488 406 8592 0 0,'0'0'184'0'0,"0"5"50"0"0,-1 5-206 0 0,5 31 399 0 0,0 21 244 0 0,-3-21-765 0 0,0 20-296 0 0,-1 8-160 0 0,2-24 257 0 0,-1-25-1335 0 0,0-10 703 0 0</inkml:trace>
  <inkml:trace contextRef="#ctx0" brushRef="#br0" timeOffset="24">502 431 4560 0 0,'4'30'2142'0'0,"-5"18"1792"0"0,-1-13-1798 0 0,0 55-1597 0 0,0-35-587 0 0,2-19 58 0 0,0-34-185 0 0,0 0-1 0 0,0 0 1 0 0,0 0-1 0 0,0-1 1 0 0,1 1 0 0 0,-1 0-1 0 0,0 0 1 0 0,1 0-1 0 0,0 1 176 0 0,-1-3-1262 0 0</inkml:trace>
  <inkml:trace contextRef="#ctx0" brushRef="#br0" timeOffset="25">487 215 3760 0 0,'1'33'68'0'0,"2"16"235"0"0,1 34 1366 0 0,-4-83-1413 0 0,0 0 34 0 0,0 0 20 0 0,0 0 2 0 0,0 0-32 0 0,0 0-135 0 0,0-11 22 0 0,1-12-319 0 0,0-90 386 0 0,-1 103-372 0 0</inkml:trace>
  <inkml:trace contextRef="#ctx0" brushRef="#br0" timeOffset="26">497 109 4832 0 0,'0'0'96'0'0,"0"0"32"0"0,0 0-128 0 0,0 0 0 0 0,0 0 0 0 0,0 0 0 0 0,0 3 224 0 0,0-1 32 0 0,0 2 0 0 0</inkml:trace>
  <inkml:trace contextRef="#ctx0" brushRef="#br0" timeOffset="27">486 421 4096 0 0,'1'4'119'0'0,"0"2"510"0"0,-1-6-194 0 0,0 0 127 0 0,0 0 22 0 0,0 0 64 0 0,0 0 243 0 0,0 0 107 0 0,0 0 24 0 0,0 0-68 0 0,0 0-288 0 0,3-16 953 0 0,-1-25-1293 0 0,-3 15 335 0 0,1-33-464 0 0,4-28-197 0 0,-1 33-3081 0 0,-3 45 2147 0 0</inkml:trace>
  <inkml:trace contextRef="#ctx0" brushRef="#br0" timeOffset="28">497 12 8448 0 0,'1'-11'694'0'0,"-1"10"-160"0"0,0 1 184 0 0,0 0 33 0 0,0 0-23 0 0,0 0-127 0 0,0 0-51 0 0,0 0-8 0 0,0 0-39 0 0,-3 19 1004 0 0,3 8-1583 0 0,0 119-55 0 0,6 72 74 0 0,-4-197-802 0 0,-2-11 350 0 0</inkml:trace>
  <inkml:trace contextRef="#ctx0" brushRef="#br0" timeOffset="29">499 160 4040 0 0,'1'8'168'0'0,"-1"1"-168"0"0,1 1 288 0 0,-1 2 32 0 0,0 2 0 0 0,1-1 0 0 0,0 3-408 0 0,-1-1-72 0 0,2 1-24 0 0</inkml:trace>
  <inkml:trace contextRef="#ctx0" brushRef="#br0" timeOffset="30">23 25 5616 0 0,'-2'12'112'0'0,"2"-8"40"0"0,0 2-152 0 0,2 1 0 0 0,-2 1 0 0 0,1 1 0 0 0,-1-2 0 0 0,0 2 0 0 0,0 0-64 0 0,0-1 64 0 0,0 1-288 0 0,0-1 0 0 0,0 1-8 0 0</inkml:trace>
  <inkml:trace contextRef="#ctx0" brushRef="#br0" timeOffset="31">8 19 9104 0 0,'9'203'3717'0'0,"-2"-87"-3342"0"0,-9-56-1847 0 0,1-32 277 0 0,0-10-8 0 0,1-12 613 0 0</inkml:trace>
  <inkml:trace contextRef="#ctx0" brushRef="#br0" timeOffset="32">20 248 7928 0 0,'0'23'175'0'0,"1"11"411"0"0,0 17 404 0 0,1-16-709 0 0,3 97-153 0 0,-4-98-776 0 0,-1-26 296 0 0</inkml:trace>
  <inkml:trace contextRef="#ctx0" brushRef="#br0" timeOffset="33">31 476 5680 0 0,'1'1'760'0'0,"-1"4"23"0"0,0 9 418 0 0,0 3 580 0 0,1 9-362 0 0,-1 16-291 0 0,0-36-810 0 0,0 4-70 0 0,0 5-191 0 0,-1 8-103 0 0,-2-7 353 0 0,2 18 1084 0 0,1-21-660 0 0,2 2 88 0 0,-2-12-801 0 0,1 0 0 0 0,-1 0 0 0 0,0 0 0 0 0,0 0 0 0 0,0 0 0 0 0,0 0 0 0 0,-1 0 0 0 0,0 2-18 0 0,1 6 293 0 0,1 15-245 0 0,-1-13 7 0 0,-1 48 187 0 0,2-46-214 0 0,0 8 1 0 0,0 1-17 0 0,-1-8-17 0 0,3 2-5 0 0,-2-13-44 0 0,0 3-10 0 0,0 1 0 0 0,0 0 0 0 0,-1 0 1 0 0,0 2 63 0 0,0-3-11 0 0,0 10-109 0 0,1-6 112 0 0,0 5 28 0 0,-1-6-30 0 0,0-6 10 0 0,-1 0 0 0 0,1 3 0 0 0,0-6-10 0 0,1 62-268 0 0,-1-57 278 0 0,-1 3 1 0 0,0 2-1 0 0,1-2-1 0 0,0 1 2 0 0,1-9-2 0 0,-1 1 1 0 0,0 0 0 0 0,0 0 0 0 0,-1 0 0 0 0,1 0 0 0 0,0 0 0 0 0,-1 0 0 0 0,1-1 0 0 0,-1 0 0 0 0,2 4 0 0 0,-1-4 0 0 0,0 0 0 0 0,-1 13-13 0 0,0 5 208 0 0,1 4-28 0 0,0-5-180 0 0,0-8 13 0 0,1 16 0 0 0,-1-13 0 0 0,0-7 0 0 0,0 6 0 0 0,0-11 0 0 0,1 0 0 0 0,-1 1-1 0 0,1 0 0 0 0,-1 0 0 0 0,0 0 0 0 0,1 0 0 0 0,-1 0 1 0 0,-1 0-1 0 0,1 1 1 0 0,0 6-143 0 0,-2 63-1315 0 0,2-69 1458 0 0,0 3 0 0 0,0 3 0 0 0,-2 15 0 0 0,1-14 0 0 0,1 5 0 0 0,1 5 0 0 0,-4-2-122 0 0,1 1 1 0 0,2 2 121 0 0,-1 2-39 0 0,1-9 36 0 0,0-6 13 0 0,0-8-63 0 0,0-1-11 0 0,0 0 0 0 0,-1 15 0 0 0,4 8 35 0 0,-3-12 468 0 0,-1-10-541 0 0,1-1-5 0 0,0 0 14 0 0,0 0 18 0 0,0 7 4 0 0,-1 7 77 0 0,0-6-7 0 0,0 12-2 0 0,2-6 0 0 0,-1-4 2 0 0,0-3 1 0 0,1 2 0 0 0,-1-6 0 0 0,0-1 0 0 0,1 0 0 0 0,-1 1 0 0 0,0-1 0 0 0,-1 1 0 0 0,1-1 0 0 0,0 1 0 0 0,-1 0 0 0 0,0 24-1007 0 0,1-18 776 0 0,0-9 130 0 0,0 0 1 0 0,-1 21 11 0 0,1-1 68 0 0,0-7 264 0 0,0-7-490 0 0,0 2 424 0 0,1 6-304 0 0,2 26 534 0 0,-3-23-454 0 0,1 10-127 0 0,-1 11-21 0 0,1-36 195 0 0,-1-1 0 0 0,0 1 0 0 0,-1 10 9 0 0,0 9-56 0 0,1-21-141 0 0,0 0-44 0 0,0 0-6 0 0</inkml:trace>
  <inkml:trace contextRef="#ctx0" brushRef="#br0" timeOffset="34">39 1650 6800 0 0,'0'0'144'0'0,"0"0"56"0"0,0 0 109 0 0,-1 5 4767 0 0,0 5-4475 0 0,1 0 222 0 0,-3 65 208 0 0,2-49-1031 0 0,3 14 0 0 0,-1-13 0 0 0,0-10 0 0 0,-1 8 49 0 0,0 6-47 0 0,0 15 2 0 0,0-26 40 0 0,0-2 41 0 0,0-6 0 0 0,-1 28-60 0 0,1 1 1041 0 0,-1-32-961 0 0,0 3-17 0 0,-1 9-42 0 0,1 26 264 0 0,0-2-3010 0 0,1-44 1331 0 0</inkml:trace>
  <inkml:trace contextRef="#ctx0" brushRef="#br0" timeOffset="35">24 2106 10696 0 0,'0'0'232'0'0,"2"17"2697"0"0,1 4-527 0 0,1 7-1752 0 0,-3-10-409 0 0,3 6-333 0 0,-3-20 71 0 0,-1-1 0 0 0,1 1 0 0 0,-1-1 0 0 0,1 1 1 0 0,-1 0-1 0 0,0-1 0 0 0,0 1 0 0 0,-1-1 0 0 0,1 1 1 0 0,-1 0-1 0 0,0 1 21 0 0,0 1-1840 0 0,1-4 1099 0 0</inkml:trace>
  <inkml:trace contextRef="#ctx0" brushRef="#br0" timeOffset="36">41 2232 12416 0 0,'0'0'365'0'0,"-4"25"1334"0"0,3-18-1822 0 0,-3 2-1158 0 0,2-6 418 0 0,1-1-262 0 0</inkml:trace>
  <inkml:trace contextRef="#ctx0" brushRef="#br0" timeOffset="37">51 2271 5472 0 0,'0'0'116'0'0,"0"0"113"0"0,0 0 412 0 0,0 0 178 0 0,0 0 40 0 0,0 0 6 0 0,0 0 7 0 0,0 0 7 0 0,-9 19 3463 0 0,8-16-4322 0 0,-3 6 51 0 0,0 0 0 0 0,1 0 1 0 0,-1 6-72 0 0,3-11-78 0 0,-3 10-890 0 0,3-13-226 0 0</inkml:trace>
  <inkml:trace contextRef="#ctx0" brushRef="#br0" timeOffset="38">33 2273 7264 0 0,'-8'41'3552'0'0,"2"17"-3335"0"0,3-36-1285 0 0,2-15 535 0 0</inkml:trace>
  <inkml:trace contextRef="#ctx0" brushRef="#br0" timeOffset="39">14 2366 11608 0 0,'0'0'249'0'0,"-5"20"1535"0"0,4-9-2195 0 0,1 1 0 0 0,0-1 0 0 0,1 1 0 0 0,0 4 411 0 0,1-2-823 0 0,-1-8 393 0 0</inkml:trace>
  <inkml:trace contextRef="#ctx0" brushRef="#br0" timeOffset="40">16 2397 6328 0 0,'-1'7'308'0'0,"0"1"0"0"0,1 0 0 0 0,0-1 0 0 0,0 1 0 0 0,1 3-308 0 0,0 13 660 0 0,-1 86-478 0 0,0-105-372 0 0</inkml:trace>
  <inkml:trace contextRef="#ctx0" brushRef="#br0" timeOffset="41">13 2439 11944 0 0,'0'39'1284'0'0,"3"20"-1901"0"0,1 39-1776 0 0,-4-88 1783 0 0</inkml:trace>
  <inkml:trace contextRef="#ctx0" brushRef="#br0" timeOffset="42">21 2482 8928 0 0,'2'93'1906'0'0,"5"47"-2439"0"0,-7-131 56 0 0</inkml:trace>
  <inkml:trace contextRef="#ctx0" brushRef="#br0" timeOffset="43">5 2518 9696 0 0,'-2'9'195'0'0,"1"1"1"0"0,0-1-1 0 0,1 0 1 0 0,0 0-1 0 0,0 1 1 0 0,1-1-1 0 0,1 0 1 0 0,-1 0-1 0 0,2 4-195 0 0,3 18-7 0 0,28 164-2179 0 0,-33-188 1652 0 0</inkml:trace>
  <inkml:trace contextRef="#ctx0" brushRef="#br0" timeOffset="44">25 2724 8328 0 0,'0'0'304'0'0,"7"19"3786"0"0,0 12-2973 0 0,0 7-441 0 0,-4-24-1040 0 0,-1 0-1 0 0,-1 0 1 0 0,-1 1 364 0 0,1-2-46 0 0,0-7 46 0 0</inkml:trace>
  <inkml:trace contextRef="#ctx0" brushRef="#br0" timeOffset="45">19 2717 10608 0 0,'0'0'230'0'0,"5"18"2188"0"0,-2-6-1957 0 0,0-1 1 0 0,1 0 0 0 0,3 6-462 0 0,2 5 7 0 0,-3-3-509 0 0,0 0 1 0 0,0 12 501 0 0,5 13-1633 0 0,-9-38 1101 0 0</inkml:trace>
  <inkml:trace contextRef="#ctx0" brushRef="#br0" timeOffset="46">31 2784 8208 0 0,'9'25'686'0'0,"1"15"1054"0"0,-3-14-1166 0 0,2 9-871 0 0,3 13-709 0 0,-2-17 305 0 0,-8-26-461 0 0,0-1-48 0 0</inkml:trace>
  <inkml:trace contextRef="#ctx0" brushRef="#br0" timeOffset="47">33 2856 10696 0 0,'6'13'171'0'0,"3"7"662"0"0,1 2 311 0 0,4 11-692 0 0,-4-12-179 0 0,8 9 209 0 0,-3-8-69 0 0,-14-21-254 0 0,-1-1-2622 0 0,0 0 1151 0 0</inkml:trace>
  <inkml:trace contextRef="#ctx0" brushRef="#br0" timeOffset="48">131 3009 4560 0 0,'14'15'1823'0'0,"-5"-7"404"0"0,-4-3-862 0 0,2 6-175 0 0,-6-11-1351 0 0,-1 0-109 0 0,0 0-16 0 0</inkml:trace>
  <inkml:trace contextRef="#ctx0" brushRef="#br0" timeOffset="49">104 2997 10696 0 0,'0'0'232'0'0,"1"1"35"0"0,4 2 1016 0 0,7 4 2055 0 0,-5-1-2073 0 0,4 4-569 0 0,-3-4-764 0 0,0-1-130 0 0,-3-2 118 0 0,-2-2 80 0 0</inkml:trace>
  <inkml:trace contextRef="#ctx0" brushRef="#br0" timeOffset="50">63 2907 5408 0 0,'0'1'288'0'0,"0"-1"269"0"0,0 0 120 0 0,0 0 25 0 0,0 0-30 0 0,0 0-135 0 0,0 0-60 0 0,0 0-11 0 0,0 0-14 0 0,0 0-50 0 0,0 0-18 0 0,0 0-6 0 0,0 0-6 0 0,0 0-18 0 0,0 0-8 0 0,8 13 1486 0 0,10 27-26 0 0,-11-27-1731 0 0,-1 0 0 0 0,0 1 1 0 0,2 8-76 0 0,3 5 52 0 0,0-11-1516 0 0,-9-14 804 0 0</inkml:trace>
  <inkml:trace contextRef="#ctx0" brushRef="#br0" timeOffset="51">128 3033 9224 0 0,'0'0'266'0'0,"0"0"1"0"0,0-1-171 0 0,0-1-7 0 0,0 2 317 0 0,0 0 130 0 0,0 0 28 0 0,15 12 3010 0 0,7 10-4146 0 0,-20-21 66 0 0</inkml:trace>
  <inkml:trace contextRef="#ctx0" brushRef="#br0" timeOffset="52">144 3050 10512 0 0,'1'-4'762'0'0,"0"6"589"0"0,0-1-920 0 0,-1-1-263 0 0,0 0-56 0 0,0 0 160 0 0,0 0 74 0 0,0 0 20 0 0,0 0-37 0 0,0 0-321 0 0,-1 0 1 0 0,1 0-1 0 0,0 0 1 0 0,0 0-1 0 0,0-1 1 0 0,0 1-1 0 0,0 0 0 0 0,0 0 1 0 0,0 0-1 0 0,0 0 1 0 0,0 0-1 0 0,0 0 1 0 0,0 0-1 0 0,0 0 1 0 0,0 0-1 0 0,0 0 0 0 0,0 0 1 0 0,0 0-1 0 0,0 0 1 0 0,0 0-1 0 0,0 0 1 0 0,0 0-1 0 0,1-1 1 0 0,-1 1-1 0 0,0 0 0 0 0,0 0 1 0 0,0 0-1 0 0,0 0 1 0 0,0 0-1 0 0,0 0 1 0 0,0 0-1 0 0,0 0 1 0 0,0 0-1 0 0,0 0 0 0 0,0 0 1 0 0,0 0-1 0 0,0 0 1 0 0,0 0-1 0 0,0 0 1 0 0,0 0-1 0 0,0 0 1 0 0,0 0-1 0 0,0 0 0 0 0,0 0 1 0 0,1 0-1 0 0,-1 0 1 0 0,0 0-1 0 0,0 0 1 0 0,0 0-1 0 0,0 0 1 0 0,0 0-1 0 0,0 0 0 0 0,0 0 1 0 0,0 0-1 0 0,0 0 1 0 0,0 0-1 0 0,0 0 1 0 0,0 0-1 0 0,0 0 1 0 0,0 0-1 0 0,0 0 0 0 0,0 0 1 0 0,0 0-1 0 0,1 0-8 0 0,3 5 176 0 0,3 8 651 0 0,2 0-378 0 0,-9-12-812 0 0,0-1-107 0 0,0 0-10 0 0</inkml:trace>
  <inkml:trace contextRef="#ctx0" brushRef="#br0" timeOffset="53">158 3074 10696 0 0,'0'0'232'0'0,"0"0"64"0"0,0 0 142 0 0,0 0 61 0 0,0 0 12 0 0,0 0-29 0 0,13 2 2516 0 0,-12 0-2936 0 0,0 1 0 0 0,0-1 1 0 0,0 1-1 0 0,0 0 0 0 0,-1-1 1 0 0,1 1-1 0 0,-1 0 0 0 0,1-1 1 0 0,-1 1-1 0 0,0 0-62 0 0,2 12-1210 0 0,0-7-1413 0 0,-2-5 937 0 0</inkml:trace>
  <inkml:trace contextRef="#ctx0" brushRef="#br0" timeOffset="54">168 3058 4256 0 0,'0'0'272'0'0,"0"0"403"0"0,0 0 175 0 0,0 0 41 0 0,0 0-10 0 0,0 0-60 0 0,0 0-21 0 0,0 0-6 0 0,0 0-38 0 0,0 0-152 0 0,0 0-70 0 0,0 0-12 0 0,0 0-4 0 0,0 0-4 0 0,0 0-2 0 0,0 0 0 0 0,0 0-11 0 0,0 0-44 0 0,12 14 1328 0 0,-11-10-1942 0 0,0-1 0 0 0,-1 1-1 0 0,1 0 1 0 0,0 0-1 0 0,-1 0 1 0 0,0 0-1 0 0,0 1 158 0 0,1 12-1104 0 0,-1-3 117 0 0,0-11 621 0 0</inkml:trace>
  <inkml:trace contextRef="#ctx0" brushRef="#br0" timeOffset="55">205 3060 6928 0 0,'3'-8'3468'0'0,"-2"16"452"0"0,-1-8-3572 0 0,0 0 4 0 0,6 15 1383 0 0,-4 37-2645 0 0,-2-52 533 0 0,0 0-9 0 0,0 0-167 0 0,0 0-684 0 0,0 0-291 0 0</inkml:trace>
  <inkml:trace contextRef="#ctx0" brushRef="#br0" timeOffset="56">158 3054 10696 0 0,'0'0'232'0'0,"0"0"132"0"0,0 0 428 0 0,2-3 4482 0 0,-1 4-5271 0 0,0-1 1 0 0,0 0-1 0 0,0 0 0 0 0,0 1 1 0 0,0-1-1 0 0,-1 0 0 0 0,1 1 0 0 0,0-1 1 0 0,0 1-1 0 0,0-1 0 0 0,-1 1 1 0 0,1-1-1 0 0,0 1 0 0 0,-1 0 1 0 0,1-1-1 0 0,0 1 0 0 0,-1 0 0 0 0,1-1 1 0 0,-1 1-1 0 0,1 0 0 0 0,-1 0 1 0 0,0 0-1 0 0,1-1 0 0 0,-1 1 1 0 0,0 0-1 0 0,1 0 0 0 0,-1 0-3 0 0,7 31 1647 0 0,-5-18-1318 0 0,1-4-1205 0 0,-2-7 368 0 0</inkml:trace>
  <inkml:trace contextRef="#ctx0" brushRef="#br0" timeOffset="57">149 3034 12416 0 0,'0'0'365'0'0,"0"0"-4"0"0,0 0-118 0 0,0 0 350 0 0,3 8 2573 0 0,0-3-2927 0 0,-2-4-240 0 0,0 0 0 0 0,0 0 1 0 0,0 0-1 0 0,0 1 0 0 0,0-1 0 0 0,0 0 0 0 0,-1 1 0 0 0,1-1 0 0 0,0 0 0 0 0,-1 1 0 0 0,1-1 0 0 0,-1 1 0 0 0,1 0 1 0 0,5 25 80 0 0,-4-16 274 0 0,-2-9-346 0 0,0-2-68 0 0,-2 16-1230 0 0,0-11 431 0 0,1-15 471 0 0,-3-45 520 0 0,4 54 172 0 0,11 11 1179 0 0,-9-17-1345 0 0,0 3-154 0 0,-1 6 22 0 0,2 13 30 0 0,-2-14-28 0 0,0 1-1 0 0,-1 0 0 0 0,1-1 1 0 0,-1 1-1 0 0,1 0 1 0 0,-1-1-1 0 0,0 1 1 0 0,0 0-1 0 0,0-1 0 0 0,0 1 1 0 0,0 0-8 0 0,-4 37-171 0 0,4-45 246 0 0,1-6 10 0 0,0-13-56 0 0,2 10 23 0 0,-2 8-40 0 0,0 5 12 0 0,-1 2 92 0 0,0 0 7 0 0,0 0-10 0 0,-2 12 750 0 0,2-11-626 0 0,2-13-169 0 0,1 2-52 0 0,-2 6 22 0 0,0 9-17 0 0,-1-5-20 0 0,0 1 0 0 0,0-1 0 0 0,0 0-1 0 0,0 0 1 0 0,0 1 0 0 0,0-1 0 0 0,0 0 0 0 0,0 0-1 0 0,0 1 1 0 0,0-1 0 0 0,0 0 0 0 0,0 0 0 0 0,0 1 0 0 0,0-1-1 0 0,0 0 1 0 0,0 0 0 0 0,0 0 0 0 0,0 1 0 0 0,1-1-1 0 0,-1 0 1 0 0,0 0 0 0 0,0 1 0 0 0,0-1 0 0 0,0 0 0 0 0,0 0-1 0 0,1 0 1 0 0,-1 0 0 0 0,0 1 0 0 0,0-1 0 0 0,0 0 0 0 0,1 0-1 0 0,-1 0 1 0 0,0 0 0 0 0,0 0 0 0 0,0 0 0 0 0,1 1-1 0 0,-1-1 1 0 0,0 0 0 0 0,0 0 0 0 0,1 0 0 0 0,-1 0 0 0 0,0 0-1 0 0,0 0 1 0 0,1 0 0 0 0,-1 0 0 0 0,0 0 0 0 0,0 0-1 0 0,1 0 1 0 0,-1 0 0 0 0,0 0 0 0 0,0 0 0 0 0,1-1 0 0 0,-1 1-1 0 0,0 0 1 0 0,0 0 0 0 0,1 0 0 0 0,-1 0 0 0 0,0 0-1 0 0,0 0 1 0 0,0-1 0 0 0,0 1 0 0 0,1 0 0 0 0,-1 0 0 0 0,0 0-1 0 0,0-1 0 0 0,1 2-1 0 0,-1 0-1 0 0,1 0 0 0 0,-1 0 1 0 0,0 0-1 0 0,0 0 0 0 0,1 0 0 0 0,-1-1 1 0 0,0 1-1 0 0,0 0 0 0 0,0 0 1 0 0,0 0-1 0 0,0 0 0 0 0,0 0 0 0 0,0 0 1 0 0,0 1 1 0 0,0 11-39 0 0,-1-7-168 0 0,0 5 222 0 0,2-10-15 0 0,0-5 62 0 0,-2 7 2 0 0,0 13-43 0 0,1-15 32 0 0,0 12 139 0 0,0 6-569 0 0,0-19 170 0 0</inkml:trace>
  <inkml:trace contextRef="#ctx0" brushRef="#br0" timeOffset="58">182 3055 5432 0 0,'0'0'158'0'0,"0"1"201"0"0,-1 0-242 0 0,1 1 746 0 0,0-1 1370 0 0,0-1-1945 0 0,0 0 22 0 0,0 0 2 0 0,0 0-15 0 0,0-1-1693 0 0,-1-2 4326 0 0,-1-3 3425 0 0,1 1-5258 0 0,1 5-1454 0 0,0 0-140 0 0,1-2-2176 0 0,-1 2 917 0 0</inkml:trace>
  <inkml:trace contextRef="#ctx0" brushRef="#br0" timeOffset="59">210 3181 4400 0 0,'0'0'93'0'0,"0"0"35"0"0,0 0 63 0 0,0 0 29 0 0,0 0 4 0 0,0 0 19 0 0,0 0 78 0 0,0 0 36 0 0,0 0 10 0 0,0 0 14 0 0,0 0 55 0 0,0 0 20 0 0,0 0 7 0 0,0 0 19 0 0,4 18 2588 0 0,-3 2-3600 0 0,-1 1 0 0 0,-1 3 530 0 0,-1 14-3860 0 0,2-35 3276 0 0</inkml:trace>
  <inkml:trace contextRef="#ctx0" brushRef="#br0" timeOffset="60">211 3178 8536 0 0,'0'0'184'0'0,"4"20"2334"0"0,-6-2-1626 0 0,1 0-1 0 0,2 0 1 0 0,0 9-892 0 0,1 17 377 0 0,-2-14-397 0 0,0 45-537 0 0,2-26-2928 0 0,-2-40 2185 0 0</inkml:trace>
  <inkml:trace contextRef="#ctx0" brushRef="#br0" timeOffset="61">202 3140 3040 0 0,'0'0'80'0'0,"0"0"32"0"0,0 0-112 0 0,0 0 0 0 0,0 0 0 0 0</inkml:trace>
  <inkml:trace contextRef="#ctx0" brushRef="#br0" timeOffset="62">210 3144 7536 0 0,'0'3'160'0'0,"0"-2"32"0"0,1 2-192 0 0,-1-1 0 0 0,0 1 0 0 0,1 0 0 0 0,-1 0 248 0 0,0 0 8 0 0,2 1 8 0 0</inkml:trace>
  <inkml:trace contextRef="#ctx0" brushRef="#br0" timeOffset="63">217 3466 10840 0 0,'2'22'1324'0'0,"-1"1"1"0"0,-1 16-1325 0 0,-1-9-137 0 0,4 19-1317 0 0,-3-42 348 0 0</inkml:trace>
  <inkml:trace contextRef="#ctx0" brushRef="#br0" timeOffset="64">216 3517 5408 0 0,'0'10'1085'0'0,"0"4"735"0"0,1 9 441 0 0,0 23-702 0 0,-1-1-799 0 0,-1 4-760 0 0,0-17-721 0 0,2 23 721 0 0,1-22-433 0 0,-2-11 366 0 0,0-15-45 0 0</inkml:trace>
  <inkml:trace contextRef="#ctx0" brushRef="#br0" timeOffset="65">216 3622 9320 0 0,'0'0'201'0'0,"3"19"4836"0"0,-3 1-4704 0 0,1 11 146 0 0,0 0-36 0 0,2 15 117 0 0,0 31-42 0 0,-2-25-570 0 0,0-20 260 0 0,-1-21-454 0 0,0-3-451 0 0,0 5-1898 0 0,0-12 1838 0 0</inkml:trace>
  <inkml:trace contextRef="#ctx0" brushRef="#br0" timeOffset="66">225 3895 8416 0 0,'-1'0'107'0'0,"1"1"0"0"0,-1-1 0 0 0,1 1 0 0 0,0-1 0 0 0,-1 1 0 0 0,1-1 0 0 0,0 1 0 0 0,-1-1 0 0 0,1 1 0 0 0,0-1 0 0 0,0 1 0 0 0,-1 0 0 0 0,1-1 0 0 0,0 1 0 0 0,0-1 0 0 0,0 1 0 0 0,0 0 0 0 0,0-1 0 0 0,0 1 0 0 0,0-1 1 0 0,0 1-1 0 0,0 0 0 0 0,0-1 0 0 0,0 1-107 0 0,4 20 1035 0 0,-2-12-991 0 0,-1 7-110 0 0,1 8 930 0 0,-1-4 1658 0 0,4 20-2522 0 0,-5-38-2 0 0,1 0 1 0 0,-1 0 0 0 0,0 0-1 0 0,1 0 1 0 0,-1 0 0 0 0,0 0-1 0 0,0 0 1 0 0,0 1 0 0 0,-1-1-1 0 0,1 0 1 0 0,0 0 0 0 0,-1 0-1 0 0,0 2 2 0 0,2-1-2252 0 0,-1-3 482 0 0</inkml:trace>
  <inkml:trace contextRef="#ctx0" brushRef="#br0" timeOffset="67">229 4054 1912 0 0,'0'2'80'0'0,"0"1"-80"0"0,1-1 280 0 0,-1 1 40 0 0,0 0 0 0 0,0 0 8 0 0,0 0-104 0 0,-1-1-32 0 0,1 0 0 0 0,0-2 0 0 0,0 0-192 0 0,0 0-136 0 0</inkml:trace>
  <inkml:trace contextRef="#ctx0" brushRef="#br0" timeOffset="68">230 4076 7600 0 0,'0'0'165'0'0,"0"0"187"0"0,0 0 699 0 0,0 0 301 0 0,0 0 65 0 0,0 0-81 0 0,0 0-397 0 0,0 0-178 0 0,0 0-32 0 0,0 0-82 0 0,-5 12 330 0 0,1-5-976 0 0,4-7-30 0 0,-1 1-1 0 0,0-1 0 0 0,1 1 1 0 0,-1-1-1 0 0,0 1 0 0 0,0-1 1 0 0,0 1-1 0 0,0-1 0 0 0,1 0 1 0 0,-1 1-1 0 0,0-1 0 0 0,0 0 1 0 0,0 0-1 0 0,0 0 0 0 0,0 0 1 0 0,0 1 29 0 0,-7-3-53 0 0,-4 0-1249 0 0,11 2-36 0 0</inkml:trace>
  <inkml:trace contextRef="#ctx0" brushRef="#br0" timeOffset="69">157 4097 14336 0 0,'0'0'421'0'0,"-12"3"150"0"0,-3 4-258 0 0,13-6-198 0 0,-1 0 1 0 0,1 0-1 0 0,-1 1 1 0 0,1-1-1 0 0,0 0 1 0 0,0 1-1 0 0,-1 0 1 0 0,1-1-1 0 0,0 1 1 0 0,0 0-1 0 0,-1 1-115 0 0,-3 9-751 0 0,5-8 399 0 0</inkml:trace>
  <inkml:trace contextRef="#ctx0" brushRef="#br0" timeOffset="70">109 4133 9968 0 0,'0'0'416'0'0,"0"0"-328"0"0,0 0 640 0 0,2-1 128 0 0,1-1 24 0 0,-1 0 8 0 0,0 0-472 0 0,0 1-88 0 0,0-1-16 0 0,2-1-8 0 0,-2 1-192 0 0,0 1-40 0 0,0-1-8 0 0,1 0 0 0 0,0 0-64 0 0,-1-1 0 0 0,0 0 0 0 0</inkml:trace>
  <inkml:trace contextRef="#ctx0" brushRef="#br0" timeOffset="71">382 4079 3496 0 0,'0'0'205'0'0,"0"0"259"0"0,0 0 118 0 0,0 0 23 0 0,0 0 17 0 0,0 0 62 0 0,0 0 27 0 0,0 0 8 0 0,0 0-17 0 0,0 0-71 0 0,0 0-30 0 0,0 0-7 0 0,0 0-16 0 0,0 0-56 0 0,0 0-30 0 0,0 0-4 0 0,0 0-66 0 0,19 14 1625 0 0,-15-10-2180 0 0,9 7 493 0 0,-3-7-3114 0 0,-10-4 1244 0 0</inkml:trace>
  <inkml:trace contextRef="#ctx0" brushRef="#br0" timeOffset="72">362 4094 7984 0 0,'0'0'169'0'0,"0"0"2"0"0,19 8 2918 0 0,-16-6-2979 0 0,0-1 0 0 0,0 0 0 0 0,0 0 0 0 0,0 0 0 0 0,0 0 0 0 0,1 0 0 0 0,-1 0-1 0 0,0-1 1 0 0,1 0-110 0 0,-4 0-506 0 0</inkml:trace>
  <inkml:trace contextRef="#ctx0" brushRef="#br0" timeOffset="73">377 4094 7048 0 0,'0'0'150'0'0,"15"13"1532"0"0,7 4-2181 0 0,-20-16-482 0 0</inkml:trace>
  <inkml:trace contextRef="#ctx0" brushRef="#br0" timeOffset="74">371 4098 4336 0 0,'2'1'88'0'0,"1"0"32"0"0,-2 1-120 0 0,1 0 0 0 0,0 0 0 0 0,0 0 0 0 0,-1 0 128 0 0,1 1 8 0 0,1-1 0 0 0,-1 1 0 0 0,-1 0-216 0 0,1-1-48 0 0,1 1 0 0 0,-2 0-8 0 0,1-1-112 0 0,-1 0-16 0 0,0 0-8 0 0</inkml:trace>
  <inkml:trace contextRef="#ctx0" brushRef="#br0" timeOffset="75">370 4103 5472 0 0,'2'0'224'0'0,"0"0"-224"0"0,1 1 384 0 0,-1-1 24 0 0,0 1 8 0 0,-1 0 0 0 0,1 0-416 0 0,0-1 0 0 0,0 1-128 0 0</inkml:trace>
  <inkml:trace contextRef="#ctx0" brushRef="#br0" timeOffset="76">364 4109 8264 0 0,'0'0'176'0'0,"13"2"5402"0"0,-13-2-5892 0 0</inkml:trace>
  <inkml:trace contextRef="#ctx0" brushRef="#br0" timeOffset="77">380 4106 5472 0 0,'0'0'224'0'0,"3"0"-224"0"0,-1 0 320 0 0,1 1 24 0 0,-2-1 0 0 0,1 0 0 0 0,0 1-272 0 0,0-1-72 0 0,1 1 0 0 0</inkml:trace>
  <inkml:trace contextRef="#ctx0" brushRef="#br0" timeOffset="78">91 2965 2904 0 0,'0'0'180'0'0,"0"0"217"0"0,0 0 93 0 0,0 0 19 0 0,0 0 3 0 0,0 0 0 0 0,0 0 0 0 0,0 0 0 0 0,0 0 0 0 0,0 0 0 0 0,1 1 7094 0 0,1 1-3849 0 0,8 11-2489 0 0,4 7 92 0 0,-12-19-1346 0 0,-1 1 76 0 0,1 0 0 0 0,-1-1 0 0 0,1 1 0 0 0,0-1 0 0 0,0 1 0 0 0,0-1 0 0 0,0 0 0 0 0,0 1-90 0 0,-1-2 64 0 0,31 15 1133 0 0,-21-9-1032 0 0,-9-3-189 0 0,1 0-14 0 0,15 1 20 0 0,-17-3-166 0 0,-1-1 0 0 0,1 0 1 0 0,0 1-1 0 0,0-1 0 0 0,0 1 0 0 0,0-1 0 0 0,0 1 0 0 0,-1 0 0 0 0,1-1 0 0 0,0 1 0 0 0,-1 0 1 0 0,1 0-1 0 0,0 0 184 0 0,-1 0-1154 0 0</inkml:trace>
  <inkml:trace contextRef="#ctx0" brushRef="#br0" timeOffset="79">209 3047 6800 0 0,'0'0'144'0'0,"0"0"81"0"0,0 0 216 0 0,0 0 95 0 0,0 0 22 0 0,0 0-12 0 0,0 0-54 0 0,0 0-20 0 0,0 0-6 0 0,0 0-64 0 0,0 0-167 0 0,0 0 264 0 0,0 0 143 0 0,0 0 29 0 0,0 0-18 0 0,0 0-105 0 0,0 0-48 0 0,0 0-10 0 0,0 0-12 0 0,16 9 2321 0 0,-7-8-2261 0 0,-8-1-486 0 0,0 0 0 0 0,1 0 1 0 0,-1 0-1 0 0,0 0 0 0 0,0 1 0 0 0,1-1 0 0 0,-1 0 0 0 0,0 1 1 0 0,1-1-1 0 0,-1 1 0 0 0,0-1 0 0 0,0 1 0 0 0,0-1 1 0 0,0 1-1 0 0,0 0 0 0 0,0 0 0 0 0,1 0-52 0 0,16-3-535 0 0,-3 3-1309 0 0,-14-1 832 0 0</inkml:trace>
  <inkml:trace contextRef="#ctx0" brushRef="#br0" timeOffset="80">236 3050 5528 0 0,'0'0'370'0'0,"0"0"584"0"0,0 0 255 0 0,0 0 51 0 0,0 0-69 0 0,0 0-335 0 0,0 0-148 0 0,20 0 2504 0 0,-15 0-2619 0 0,0 1 0 0 0,0 0 0 0 0,0 0 1 0 0,0 0-1 0 0,1 1-593 0 0,-4-2 28 0 0,0 1 0 0 0,0-1 0 0 0,-1 0 0 0 0,1 0 0 0 0,0 0 0 0 0,-1 0 0 0 0,1 0 0 0 0,0-1-1 0 0,0 1 1 0 0,-1 0 0 0 0,1-1 0 0 0,1 0-28 0 0,10-1-82 0 0,-7 2-1095 0 0,0 0-4820 0 0,-5 0 1112 0 0</inkml:trace>
  <inkml:trace contextRef="#ctx0" brushRef="#br0" timeOffset="81">316 3049 6448 0 0,'0'0'141'0'0,"0"0"23"0"0,0 0 13 0 0,1 0-19 0 0,-1-1-4 0 0,8 0 4348 0 0,-8 1-4426 0 0,1 0 0 0 0,-1 0-1 0 0,1 0 1 0 0,-1 0 0 0 0,0 0 0 0 0,1 0-1 0 0,-1 0 1 0 0,1 0 0 0 0,-1 0 0 0 0,1 0 0 0 0,-1 0-1 0 0,1 0 1 0 0,-1 0 0 0 0,0 0 0 0 0,1-1 0 0 0,-1 1-1 0 0,1 0 1 0 0,-1 0 0 0 0,0-1 0 0 0,1 1 0 0 0,-1 0-76 0 0,3-3 240 0 0,0 1-1 0 0,0 0 1 0 0,0 0 0 0 0,0 0 0 0 0,0 1 0 0 0,0-1 0 0 0,0 1 0 0 0,3-1-240 0 0,15-8 401 0 0,-21 9-398 0 0,0 1 0 0 0,1 0 0 0 0,-1 0 1 0 0,1 0-1 0 0,-1 0 0 0 0,1 0 0 0 0,-1 0 1 0 0,0 0-1 0 0,1 0 0 0 0,-1 0 1 0 0,1 0-1 0 0,-1 0 0 0 0,1 0 0 0 0,-1 0 1 0 0,0 0-1 0 0,1 0 0 0 0,-1 0 1 0 0,1 1-1 0 0,-1-1 0 0 0,0 0 0 0 0,1 0 1 0 0,-1 0-1 0 0,1 1 0 0 0,-1-1 1 0 0,0 0-1 0 0,1 0 0 0 0,-1 1 0 0 0,0-1 1 0 0,0 0-1 0 0,1 1-3 0 0,6 3-6025 0 0,-7-4 1832 0 0</inkml:trace>
  <inkml:trace contextRef="#ctx0" brushRef="#br0" timeOffset="82">399 3030 5040 0 0,'0'0'108'0'0,"0"0"17"0"0,0 0 13 0 0,0 0 96 0 0,0 0 362 0 0,0 0 157 0 0,0 0 30 0 0,-7 3 4734 0 0,3-2-5107 0 0,2 0-330 0 0,2-1 16 0 0,-1 0-22 0 0,-1 0 1 0 0,1 0 0 0 0,0 1 0 0 0,0-1 0 0 0,0 0 0 0 0,0 1-1 0 0,0-1 1 0 0,0 1 0 0 0,0-1 0 0 0,0 1 0 0 0,0-1 0 0 0,-1 2-75 0 0,-8 3 550 0 0,-20 1 705 0 0,26-4-1315 0 0,3-1 94 0 0,0-1 0 0 0,0 1 0 0 0,0-1-1 0 0,-1 1 1 0 0,1-1 0 0 0,0 1 0 0 0,0-1 0 0 0,-1 0-1 0 0,1 0 1 0 0,0 0 0 0 0,-1 0 0 0 0,1 0 0 0 0,0 0-1 0 0,-1 0 1 0 0,0 0-34 0 0,1 0 24 0 0,-1 0-1 0 0,1 0 1 0 0,-1 0-1 0 0,1 0 1 0 0,-1 0 0 0 0,1 0-1 0 0,0 0 1 0 0,-1 1-1 0 0,1-1 1 0 0,-1 1-1 0 0,0 0-23 0 0,-19 3-404 0 0,4-1 80 0 0,16-3-39 0 0,1 0-11 0 0,0 0 47 0 0,-1-1 211 0 0,0 2 28 0 0,0-1-293 0 0,0 1-1170 0 0,-1-1-1330 0 0,1-1 1865 0 0</inkml:trace>
  <inkml:trace contextRef="#ctx0" brushRef="#br0" timeOffset="83">251 3061 6448 0 0,'0'0'141'0'0,"-10"4"2288"0"0,-2-2-1865 0 0,10 2-3386 0 0,2-3-82 0 0</inkml:trace>
  <inkml:trace contextRef="#ctx0" brushRef="#br0" timeOffset="84">240 3117 4952 0 0,'0'0'143'0'0,"-6"24"6560"0"0,6-18-5576 0 0,2-11-770 0 0,2-8 185 0 0,-3 12-538 0 0,-1-1 0 0 0,1 1-1 0 0,0-1 1 0 0,-1 1-1 0 0,1-1 1 0 0,-1 1-1 0 0,0-1 1 0 0,1 1-1 0 0,-1-1 1 0 0,0 0 0 0 0,0 0-4 0 0,0 1-79 0 0,0 1-10 0 0,0 0 1 0 0,0 0-24 0 0,0 0-102 0 0,0 0-46 0 0,0 0-10 0 0,-1 3-2740 0 0,1-3 2164 0 0</inkml:trace>
  <inkml:trace contextRef="#ctx0" brushRef="#br0" timeOffset="85">265 3091 8696 0 0,'0'0'197'0'0,"-6"11"571"0"0,1-3-151 0 0,0 0-1 0 0,1 0 0 0 0,0 0 1 0 0,1 1-1 0 0,0-1 1 0 0,-1 5-617 0 0,-3 8-1907 0 0,4-10 1684 0 0,6-16 372 0 0,7-17 1586 0 0,-7 10-1574 0 0,1 0 0 0 0,0 1 0 0 0,0 0-1 0 0,2-2-160 0 0,5-12 547 0 0,-14 30-396 0 0,0 0 0 0 0,0 0 1 0 0,-1 0-1 0 0,-3 3-151 0 0,-6 9 411 0 0,3-3-1146 0 0,17-24-156 0 0,-5 7 930 0 0,3-4 202 0 0,0-1 0 0 0,1 1 0 0 0,0 0 0 0 0,1 1 0 0 0,4-5-241 0 0,-8 9 154 0 0,-4 6-63 0 0,-5 6 66 0 0,-13 9 556 0 0,12-12-546 0 0,0 0-1 0 0,0 0 0 0 0,-1-1 1 0 0,1 0-1 0 0,-4 1-166 0 0,-5-2-55 0 0,65-23 228 0 0,-22 7-1661 0 0,25-6 1488 0 0,-44 15-215 0 0,1 0 1 0 0,-1 1 0 0 0,0 0-1 0 0,1 0 1 0 0,-1 0-1 0 0,1 2 1 0 0,-1-1 0 0 0,6 1 214 0 0,-14-1-17 0 0,1 0 0 0 0,-1 0 0 0 0,1 0 1 0 0,-1 1-1 0 0,1-1 0 0 0,-1 0 0 0 0,1 0 1 0 0,-1 0-1 0 0,1 0 0 0 0,-1 1 0 0 0,0-1 1 0 0,1 0-1 0 0,-1 0 0 0 0,1 1 0 0 0,-1-1 1 0 0,0 0-1 0 0,1 1 0 0 0,-1-1 0 0 0,1 0 1 0 0,-1 1-1 0 0,0-1 0 0 0,0 1 0 0 0,1-1 1 0 0,-1 0-1 0 0,0 1 0 0 0,0-1 0 0 0,1 1 1 0 0,-1-1-1 0 0,0 1 17 0 0,0 0 6 0 0,0 0 0 0 0,0 1 1 0 0,0-1-1 0 0,0 0 0 0 0,-1 0 1 0 0,1 0-1 0 0,0 0 0 0 0,-1 0 0 0 0,1 0 1 0 0,0 0-1 0 0,-1 0 0 0 0,1 0 1 0 0,-1 0-7 0 0,-2 4 111 0 0,0 0-1 0 0,-1 0 1 0 0,1-1 0 0 0,-1 0 0 0 0,-1 1-111 0 0,-13 10 349 0 0,0-1 1 0 0,-1 0-1 0 0,-13 6-349 0 0,-22 16 194 0 0,19-14 30 0 0,27-18-93 0 0,0 0 0 0 0,1 1 0 0 0,-1 0 0 0 0,1 0 0 0 0,0 1 0 0 0,1 0 0 0 0,-1 0 0 0 0,-1 4-132 0 0,8-10-12 0 0,0 0 0 0 0,0 0 0 0 0,0 0 0 0 0,0 0 0 0 0,0 0 0 0 0,0 0 0 0 0,1 0 0 0 0,-1 0 0 0 0,0 0 0 0 0,0 0 0 0 0,0 0 0 0 0,0 0 0 0 0,0 0 0 0 0,0 0 0 0 0,0 0 0 0 0,0 0 0 0 0,0 0 0 0 0,0 0 0 0 0,0 0 0 0 0,0 0 0 0 0,0 0 0 0 0,1 0 0 0 0,-1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0-1 0 0,0 0 1 0 0,0 0 0 0 0,0 0 0 0 0,-1 1 0 0 0,1-1 0 0 0,0 0 0 0 0,0 0 0 0 0,0 0 0 0 0,0 0 0 0 0,0 0 0 0 0,0 0 0 0 0,0 0 13 0 0,11-4-1026 0 0,12-8-1082 0 0,-13 5 1081 0 0,0 1-18 0 0</inkml:trace>
  <inkml:trace contextRef="#ctx0" brushRef="#br0" timeOffset="86">403 3210 7888 0 0,'1'1'20'0'0,"-1"-1"1"0"0,0 0-1 0 0,0 0 1 0 0,0 0-1 0 0,1 1 1 0 0,-1-1-1 0 0,0 0 1 0 0,0 0-1 0 0,0 1 1 0 0,0-1 0 0 0,1 0-1 0 0,-1 0 1 0 0,0 1-1 0 0,0-1 1 0 0,0 0-1 0 0,0 1 1 0 0,0-1-1 0 0,0 0 1 0 0,0 0-1 0 0,0 1 1 0 0,0-1-1 0 0,0 0 1 0 0,0 1-1 0 0,0-1 1 0 0,0 0-1 0 0,0 0 1 0 0,0 1-1 0 0,0-1 1 0 0,0 0 0 0 0,0 0-1 0 0,-1 1 1 0 0,1-1-1 0 0,0 0 1 0 0,0 0-1 0 0,0 1 1 0 0,0-1-1 0 0,-1 0 1 0 0,1 0-1 0 0,0 1 1 0 0,0-1-1 0 0,0 0 1 0 0,-1 0-1 0 0,1 0-20 0 0,-11 14-38 0 0,10-13 211 0 0,-37 37 4781 0 0,-25 13-2170 0 0,29-24-2260 0 0,-27 22-300 0 0,57-46-733 0 0,2-2-3769 0 0,2-1-1134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0 149 12416 0 0,'0'0'365'0'0,"0"0"-4"0"0,0-6 707 0 0,0 3-738 0 0,0 1 0 0 0,0-1 1 0 0,1 1-1 0 0,-1-1 0 0 0,0 1 0 0 0,1-1 0 0 0,0 1 0 0 0,-1 0 0 0 0,1-1 0 0 0,0 1-330 0 0,5-16 136 0 0,2-71-5214 0 0,-8 85 1949 0 0,0-1-943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10088 0 0,'0'0'216'0'0,"0"0"84"0"0,0 0 225 0 0,0 0 92 0 0,0 0 21 0 0,0 0 2 0 0,0 0 0 0 0,0 0 0 0 0,0 0 0 0 0,0 0-19 0 0,0 0-77 0 0,0 0-31 0 0,1 2 1594 0 0,10 14-772 0 0,-9-15-720 0 0,3 13 645 0 0,-5-14-1326 0 0,0 0-41 0 0,0 0-12 0 0,3 8 245 0 0,1 3-178 0 0,-1-5 1 0 0,-3-5-48 0 0,0-1 151 0 0,0 0 68 0 0,0 0 10 0 0,0 0-32 0 0,0 0-150 0 0,2 3-309 0 0,-1-2 352 0 0,-1-1 83 0 0,0 0 46 0 0,0 0 10 0 0,9 19-172 0 0,-9-18 130 0 0,0-1-134 0 0,0 0-61 0 0,0 0-12 0 0,0 0 31 0 0,0 6 356 0 0,-2 0-377 0 0,2-3-50 0 0,0-1 675 0 0,-1-7-711 0 0,0-6-49 0 0,1 5 602 0 0,0 6-463 0 0,0 0-17 0 0,0 0 2 0 0,0 0 32 0 0,0 0 135 0 0,0 0 60 0 0,0 0 11 0 0,0 0-18 0 0,-1-2-80 0 0,1 1-32 0 0,0 0-54 0 0,0 1-41 0 0,0 0-12 0 0,0 0 41 0 0,0 0 160 0 0,0 0 25 0 0,-4-4-322 0 0,3 4 215 0 0,0-1-12 0 0,1 1-46 0 0,-1-1-8 0 0,1 1 2 0 0,-4 7 30 0 0,5-6 79 0 0,8 9-24 0 0,-4 0-21 0 0,-3-4 0 0 0,-2-2 0 0 0,0 0 0 0 0,1 0 0 0 0,0 2 16 0 0,0 2 41 0 0,-2 2-66 0 0,1-10 9 0 0,-1-1 0 0 0,1-1 0 0 0,0 1 0 0 0,0-1 0 0 0,0-1 0 0 0,0 2 0 0 0,0-1 0 0 0,-1 0 0 0 0,1 0 0 0 0,-1 0 0 0 0,1 0 0 0 0,0-4-411 0 0,-1 11 280 0 0,3 11-4 0 0,-1-15 131 0 0,0 1-4 0 0,1 9 9 0 0,-2-9-1 0 0,1-1 0 0 0,1 0 0 0 0,-2 0 0 0 0,1 1 11 0 0,-1-2 42 0 0,0 2 53 0 0,2 0-128 0 0,1 2 158 0 0,0 0 250 0 0,5 19-303 0 0,-6-12-19 0 0,-1-6-57 0 0,0-3-7 0 0,0 0 1 0 0,-1 5 14 0 0,4 24-31 0 0,-3-30 16 0 0,0 0 0 0 0,-1 1 0 0 0,1-1 0 0 0,-1 0 0 0 0,0 0 0 0 0,1 1 0 0 0,-1-1 0 0 0,0 0 0 0 0,0 1 0 0 0,0-1 0 0 0,0 0 0 0 0,0 1 0 0 0,0-1 0 0 0,0 0 0 0 0,0 1 0 0 0,-1 0 0 0 0,1 12 0 0 0,-1-3 0 0 0,1-9 0 0 0,0-1 0 0 0,-1 0 0 0 0,1 1 0 0 0,-1-1 0 0 0,1 1 0 0 0,-1-1 0 0 0,1 1 0 0 0,0-1 0 0 0,0 1 0 0 0,0-1 0 0 0,0 1 0 0 0,0-1 0 0 0,0 1 0 0 0,0-1 0 0 0,1 17 0 0 0,-1-16 0 0 0,-1-1 0 0 0,0 4 0 0 0,1-2 0 0 0,1 1 0 0 0,-2 4 0 0 0,1-8 6 0 0,-1 4-30 0 0,0-2-7 0 0,1-3 16 0 0,0-1 15 0 0,1 16 0 0 0,-1-12 0 0 0,1 1 0 0 0,0 1 0 0 0,0 0 0 0 0,-1-1 0 0 0,1 1 0 0 0,-1 0 0 0 0,0-1 0 0 0,0 1 0 0 0,0 0 0 0 0,-1 0 0 0 0,0 6 0 0 0,2 7 0 0 0,-1-8 0 0 0,0-3 0 0 0,2 17 0 0 0,-2-22 0 0 0,1 2 0 0 0,-1 5 0 0 0,0-5 0 0 0,-2 0 0 0 0,1-1 0 0 0,1-1 0 0 0,-1 1 0 0 0,1-1 0 0 0,0 1 0 0 0,-1 0 0 0 0,1-1 0 0 0,0 1 0 0 0,0-1 0 0 0,0 1 0 0 0,0 0 0 0 0,0-1 0 0 0,0 2 0 0 0,1 22 0 0 0,-1-24 0 0 0,0 11 0 0 0,-1-10 0 0 0,1-1 0 0 0,1 17-51 0 0,-1-14 15 0 0,0-10 51 0 0,1 11-15 0 0,-2 7 0 0 0,-2-1 0 0 0,2 4 0 0 0,1-11 0 0 0,0 0-23 0 0,0 2 6 0 0,-1 11-236 0 0,1-17 310 0 0,1 18 21 0 0,-1-17-128 0 0,0-1 126 0 0,0 0 15 0 0,0 0-23 0 0,1 1-55 0 0,1 10-42 0 0,-2-10-74 0 0,0-1-3 0 0,-3 24 32 0 0,1-14-242 0 0,2-9 312 0 0,0 0 0 0 0,0-1 0 0 0,0 1-1 0 0,0-1 1 0 0,0 1 0 0 0,0 0 0 0 0,0-1 0 0 0,0 1-1 0 0,0 0 1 0 0,0-1 0 0 0,0 1 0 0 0,1 0 0 0 0,-1-1-1 0 0,0 1 1 0 0,0-1 0 0 0,1 1 0 0 0,-1-1 0 0 0,0 1 0 0 0,1-1-1 0 0,-1 1 5 0 0,6 28 688 0 0,-6-21-857 0 0,0-3-162 0 0,0-6 291 0 0,0 0 200 0 0,0 1 28 0 0,0 0-46 0 0,0 0-213 0 0,0 0-90 0 0,0 0-21 0 0,1 2-9 0 0,-1-1 199 0 0,0-5 2 0 0,0 4 55 0 0,0 0 62 0 0,0 0 22 0 0,0 0 3 0 0,0 0-25 0 0,0 1-115 0 0,0-1-87 0 0,1 6-321 0 0,-2 1 496 0 0,0-7-210 0 0,2 1 259 0 0,0-3-372 0 0,0 2-1238 0 0,1-5 911 0 0,1-6-2837 0 0,-3 10-2326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10200 0 0,'0'13'169'0'0,"-1"7"556"0"0,1 37 2213 0 0,26 192 2581 0 0,-15-161-4495 0 0,-6-56 408 0 0,-4-49-1363 0 0,-1 0 0 0 0,0 1-1 0 0,-2-1 1 0 0,-1-5-69 0 0,-1-20-739 0 0,0-18-280 0 0,2 0 0 0 0,3 0 0 0 0,2 0 0 0 0,4-6 1019 0 0,-6 65 55 0 0,1-11-1758 0 0,0 10 625 0 0,-1 8 749 0 0,3 23 1118 0 0,-3 0 0 0 0,0 18-789 0 0,0 13 1939 0 0,4 24 1705 0 0,6 18-3644 0 0,-5-66 846 0 0,2 1 1 0 0,1-1 0 0 0,1-1-1 0 0,3 1-846 0 0,-13-35-1 0 0,0-1-1 0 0,0 1 1 0 0,1 0-1 0 0,-1 0 1 0 0,0 0-1 0 0,1-1 1 0 0,-1 1-1 0 0,1 0 0 0 0,-1 0 1 0 0,1-1-1 0 0,0 1 1 0 0,-1-1-1 0 0,1 1 1 0 0,0 0 1 0 0,-1-1-24 0 0,0 0 0 0 0,0 0 1 0 0,1 0-1 0 0,-1 0 0 0 0,0 0 0 0 0,0 0 0 0 0,0 0 1 0 0,1 0-1 0 0,-1 0 0 0 0,0 0 0 0 0,0 0 1 0 0,1 0-1 0 0,-1 0 0 0 0,0 0 0 0 0,0 0 0 0 0,0 0 1 0 0,1 0-1 0 0,-1 0 0 0 0,0-1 0 0 0,0 1 1 0 0,0 0-1 0 0,0 0 0 0 0,1 0 0 0 0,-1 0 0 0 0,0 0 1 0 0,0-1-1 0 0,0 1 0 0 0,0 0 0 0 0,0 0 1 0 0,0 0-1 0 0,1 0 0 0 0,-1-1 0 0 0,0 1 24 0 0,1-2-12 0 0,0-1-1 0 0,0 1 1 0 0,0 0 0 0 0,0-1-1 0 0,-1 1 1 0 0,1-1-1 0 0,-1 1 1 0 0,0-2 12 0 0,2-38-202 0 0,-2 0 0 0 0,-2-1 0 0 0,-2-4 202 0 0,-3-50-569 0 0,5 33 1 0 0,0-10-550 0 0,0 24-524 0 0,2 46 405 0 0,0 6 511 0 0,2 14 353 0 0,2 10 734 0 0,-3-12-362 0 0,7 128 2263 0 0,-1 6-64 0 0,5-61-321 0 0,0-30-194 0 0,-4-39-1358 0 0,-8-18-321 0 0,0 0-1 0 0,0 0 0 0 0,0 0 1 0 0,0 0-1 0 0,0 0 1 0 0,0 0-1 0 0,0 1 0 0 0,0-1 1 0 0,1 0-1 0 0,-1 0 0 0 0,0 0 1 0 0,0 0-1 0 0,0 0 1 0 0,0 0-1 0 0,0 0 0 0 0,0 0 1 0 0,0 0-1 0 0,0 0 1 0 0,1 0-1 0 0,-1 0 0 0 0,0 0 1 0 0,0 0-1 0 0,0 0 0 0 0,0 0 1 0 0,0 0-1 0 0,0 0 1 0 0,1 0-1 0 0,-1 0 0 0 0,0 0 1 0 0,0 0-1 0 0,0 0 1 0 0,0 0-1 0 0,0 0 0 0 0,0 0 1 0 0,1 0-1 0 0,-1 0 1 0 0,0 0-1 0 0,0 0 0 0 0,0 0 1 0 0,0 0-4 0 0,3-10 55 0 0,-3-16-327 0 0,-1 1-1 0 0,0 0 1 0 0,-5-15 272 0 0,0-12-317 0 0,6 41 217 0 0,-9-127-625 0 0,9 111 179 0 0,1 0 0 0 0,1 1-1 0 0,1-1 1 0 0,2-4 546 0 0,-4 30-87 0 0,-1-1-1 0 0,0 1 0 0 0,0 0 1 0 0,1-1-1 0 0,-1 1 0 0 0,1-1 1 0 0,0 1-1 0 0,-1 0 0 0 0,1-1 1 0 0,0 1-1 0 0,0 0 0 0 0,-1 0 1 0 0,1 0-1 0 0,1-1 88 0 0,-2 2-21 0 0,0 0 0 0 0,0 0 0 0 0,1 0-1 0 0,-1 0 1 0 0,0-1 0 0 0,0 1 0 0 0,0 0 0 0 0,1 0-1 0 0,-1 0 1 0 0,0 0 0 0 0,0 0 0 0 0,0 0 0 0 0,0 0-1 0 0,1 0 1 0 0,-1 0 0 0 0,0 0 0 0 0,0 1 0 0 0,0-1-1 0 0,1 0 1 0 0,-1 0 0 0 0,0 0 0 0 0,0 0 0 0 0,0 0-1 0 0,0 0 1 0 0,0 0 0 0 0,1 0 0 0 0,-1 0 0 0 0,0 1-1 0 0,0-1 1 0 0,0 0 0 0 0,0 0 0 0 0,0 0 0 0 0,0 0-1 0 0,1 0 1 0 0,-1 1 21 0 0,5 12-288 0 0,3 29 83 0 0,-3 0 0 0 0,0 10 205 0 0,2 17 989 0 0,1 7 1523 0 0,-2-17-560 0 0,2-1 0 0 0,9 28-1952 0 0,-13-63 513 0 0,-2-23-594 0 0,0-5 14 0 0,0-5-28 0 0,-2-49-525 0 0,-2 1 1 0 0,-6-23 619 0 0,-2-50-1563 0 0,9 103 713 0 0,2-1 0 0 0,1 0 0 0 0,3-15 850 0 0,-4 35-310 0 0,-1 6 125 0 0,1 0-1 0 0,-1-1 1 0 0,1 1 0 0 0,-1 0-1 0 0,1 0 1 0 0,0 0 0 0 0,0 0-1 0 0,0 0 1 0 0,1-2 185 0 0,-1 5-5 0 0,-1 0 1 0 0,0 0 0 0 0,0 0-1 0 0,1 0 1 0 0,-1 0 0 0 0,0 0 0 0 0,0 0-1 0 0,1 0 1 0 0,-1 0 0 0 0,0 0-1 0 0,0 0 1 0 0,1 0 0 0 0,-1 1-1 0 0,0-1 1 0 0,0 0 0 0 0,1 0-1 0 0,-1 0 1 0 0,0 0 0 0 0,0 0-1 0 0,1 0 1 0 0,-1 1 0 0 0,0-1 0 0 0,0 0-1 0 0,0 0 1 0 0,1 0 0 0 0,-1 0-1 0 0,0 1 1 0 0,0-1 0 0 0,0 0-1 0 0,0 0 1 0 0,0 1 0 0 0,1-1-1 0 0,-1 0 1 0 0,0 0 0 0 0,0 1-1 0 0,0-1 1 0 0,0 0 0 0 0,0 0-1 0 0,0 1 1 0 0,0-1 0 0 0,0 0 0 0 0,0 0 4 0 0,5 15 26 0 0,-4-14-37 0 0,14 59 280 0 0,-2 33 675 0 0,-6-41-233 0 0,1 10 384 0 0,5 27 485 0 0,-5-44 1776 0 0,13 43-3356 0 0,-13-68-24 0 0,-8-20 26 0 0,0 0 0 0 0,0 1 0 0 0,1-1 0 0 0,-1 0 1 0 0,0 0-1 0 0,0 0 0 0 0,0 0 0 0 0,0 0 0 0 0,1 0 0 0 0,-1 0 1 0 0,0 0-1 0 0,0 0 0 0 0,0 0 0 0 0,0 0 0 0 0,0 0 0 0 0,1-1 0 0 0,-1 1 1 0 0,0 0-1 0 0,0 0 0 0 0,0 0 0 0 0,0 0 0 0 0,0 0 0 0 0,0 0 0 0 0,1 0 1 0 0,-1 0-1 0 0,0 0 0 0 0,0 0 0 0 0,0-1 0 0 0,0 1 0 0 0,0 0 1 0 0,0 0-1 0 0,0 0 0 0 0,0 0 0 0 0,1 0 0 0 0,-1 0 0 0 0,0-1 0 0 0,0 1 1 0 0,0 0-1 0 0,0 0 0 0 0,0 0 0 0 0,0 0 0 0 0,0 0 0 0 0,0-1 1 0 0,0 1-1 0 0,0 0 0 0 0,0 0 0 0 0,0 0 0 0 0,0 0 0 0 0,0-1 0 0 0,0 1 1 0 0,0 0-1 0 0,0 0-2 0 0,2-8 86 0 0,-1-49-1948 0 0,-6-45 1862 0 0,1 22-523 0 0,2 48 265 0 0,1-12-645 0 0,1-2 903 0 0,0 33-407 0 0,1 1 1 0 0,1 0 0 0 0,0 0-1 0 0,1 0 1 0 0,0 0-1 0 0,1-2 407 0 0,-4 14-33 0 0,0 0-1 0 0,0-1 1 0 0,0 1-1 0 0,0 0 1 0 0,0 0-1 0 0,0-1 1 0 0,0 1 0 0 0,0 0-1 0 0,1-1 1 0 0,-1 1-1 0 0,0 0 1 0 0,0 0-1 0 0,0-1 1 0 0,0 1-1 0 0,0 0 1 0 0,1 0-1 0 0,-1 0 1 0 0,0-1-1 0 0,0 1 1 0 0,0 0-1 0 0,1 0 1 0 0,-1 0-1 0 0,0-1 1 0 0,0 1-1 0 0,1 0 1 0 0,-1 0-1 0 0,0 0 1 0 0,0 0 0 0 0,1 0-1 0 0,-1 0 1 0 0,0-1-1 0 0,1 1 1 0 0,-1 0-1 0 0,0 0 1 0 0,0 0-1 0 0,1 0 34 0 0,5 10-703 0 0,1 17 467 0 0,18 133 1943 0 0,-11-68 2402 0 0,23 89-4109 0 0,-33-169 243 0 0,-1 0-1 0 0,1-1 0 0 0,1 1 1 0 0,1 0-243 0 0,-6-12 0 0 0,0 0 0 0 0,0 0 0 0 0,0 0 0 0 0,0 0 0 0 0,0 1 0 0 0,0-1 0 0 0,0 0 0 0 0,0 0 0 0 0,1 0 0 0 0,-1 0 0 0 0,0 0 0 0 0,0 0 0 0 0,0 0 0 0 0,0 0 0 0 0,0 0 0 0 0,0 0 0 0 0,0 0 0 0 0,0 0 0 0 0,0 0 0 0 0,0 0 0 0 0,0 0 0 0 0,1 0 0 0 0,-1 0 0 0 0,0 0 0 0 0,0 0 0 0 0,0 0 0 0 0,0 0 0 0 0,0 0 0 0 0,0 0 0 0 0,0 0 0 0 0,0 0 0 0 0,0 0 1 0 0,1 0-1 0 0,-1 0 0 0 0,0 0 0 0 0,0 0 0 0 0,0 0 0 0 0,0 0 0 0 0,0 0 0 0 0,0 0 0 0 0,0 0 0 0 0,0 0 0 0 0,0-1 0 0 0,0 1 0 0 0,0 0 0 0 0,0 0 0 0 0,0 0 0 0 0,0 0 0 0 0,1 0 0 0 0,-1 0 0 0 0,0 0 0 0 0,0 0 0 0 0,0 0 0 0 0,0 0 0 0 0,0 0 0 0 0,0-1 0 0 0,0 1 0 0 0,0 0 0 0 0,0 0 0 0 0,0 0 0 0 0,0 0 0 0 0,0 0 0 0 0,0 0 0 0 0,0 0 0 0 0,0 0 0 0 0,0 0 0 0 0,0-1 1 0 0,0 1-1 0 0,0 0 0 0 0,0 0 0 0 0,1-6-53 0 0,-1-17-62 0 0,-1 0 1 0 0,-1 0-1 0 0,-1 0 1 0 0,-3-7 114 0 0,-2-19-301 0 0,4 17 8 0 0,-13-104-883 0 0,15 102-505 0 0,0-1-1 0 0,5-32 1682 0 0,0 51-1373 0 0,-3 16 1342 0 0,0 0 0 0 0,0 0 0 0 0,1 0 0 0 0,-1 0 0 0 0,0 0 0 0 0,0 0-1 0 0,0 0 1 0 0,1 0 0 0 0,-1 0 0 0 0,0 1 0 0 0,0-1 0 0 0,0 0 0 0 0,0 0-1 0 0,0 0 1 0 0,1 0 0 0 0,-1 0 0 0 0,0 0 0 0 0,0 0 0 0 0,0 1 0 0 0,0-1-1 0 0,0 0 1 0 0,0 0 0 0 0,0 0 0 0 0,1 0 0 0 0,-1 1 0 0 0,0-1 0 0 0,0 0-1 0 0,0 0 1 0 0,0 0 0 0 0,0 0 0 0 0,0 1 0 0 0,0-1 0 0 0,0 0 0 0 0,0 0-1 0 0,0 0 1 0 0,0 0 0 0 0,0 1 0 0 0,0-1 0 0 0,0 0 31 0 0,7 33-1100 0 0,-6-27 1259 0 0,20 131 983 0 0,-7-47 1717 0 0,3 0 0 0 0,9 17-2859 0 0,-24-100 122 0 0,-1 0 112 0 0,1 0 0 0 0,1-1 0 0 0,-1 1 1 0 0,1 0-1 0 0,0-1 0 0 0,4 6-234 0 0,-4-12 43 0 0,-1-5-37 0 0,0-5-10 0 0,-3-16-340 0 0,0-1 0 0 0,-2 1 0 0 0,-1 0 0 0 0,-3-7 344 0 0,-5-44-576 0 0,0-54-307 0 0,11 105 534 0 0,2-1-1 0 0,0 0 0 0 0,5-23 350 0 0,-6 47-64 0 0,1 1-1 0 0,-1-1 1 0 0,1 0-1 0 0,0 1 0 0 0,0-1 1 0 0,0 1-1 0 0,0-1 1 0 0,1 1-1 0 0,0-2 65 0 0,-2 4-9 0 0,0 0-1 0 0,0 0 1 0 0,0-1-1 0 0,0 1 1 0 0,1 0-1 0 0,-1 0 1 0 0,0 0-1 0 0,0 0 1 0 0,0 0-1 0 0,0-1 1 0 0,1 1-1 0 0,-1 0 1 0 0,0 0-1 0 0,0 0 1 0 0,0 0-1 0 0,1 0 1 0 0,-1 0-1 0 0,0 0 1 0 0,0 0-1 0 0,0 0 1 0 0,1 0-1 0 0,-1 0 1 0 0,0 0 0 0 0,0 0-1 0 0,0 0 1 0 0,1 0-1 0 0,-1 0 1 0 0,0 0-1 0 0,0 0 1 0 0,0 0-1 0 0,1 0 1 0 0,-1 0-1 0 0,0 0 1 0 0,0 0-1 0 0,0 0 1 0 0,1 1-1 0 0,-1-1 1 0 0,0 0 9 0 0,1 1-20 0 0,0 0-1 0 0,0 0 1 0 0,-1 0 0 0 0,1 1 0 0 0,0-1-1 0 0,-1 0 1 0 0,1 1 0 0 0,-1-1 0 0 0,1 0 0 0 0,-1 1-1 0 0,1 0 21 0 0,15 68 1037 0 0,-3 2 0 0 0,1 30-1037 0 0,12 68 2796 0 0,-23-152-2637 0 0,-2-10 80 0 0,0 1 0 0 0,1 0 0 0 0,1-1 0 0 0,-1 0 0 0 0,1 0 0 0 0,1 0-1 0 0,0 2-238 0 0,0-27-1541 0 0,-4-45 1542 0 0,-3 1 0 0 0,-3-15-1 0 0,-2-16-460 0 0,8 87 369 0 0,-7-146-2003 0 0,10 61 406 0 0,4 30 23 0 0,-5 56 1562 0 0,-1 4 45 0 0,1 14 32 0 0,0 22 41 0 0,4 68 3012 0 0,7 52-716 0 0,-6-95-1555 0 0,3-1 0 0 0,3 0 0 0 0,8 16-756 0 0,-19-69 42 0 0,-1-3-41 0 0,0 1 0 0 0,0-1 0 0 0,1 1 0 0 0,0-1 0 0 0,0 0-1 0 0,0 0 1 0 0,0 0 0 0 0,1 0 0 0 0,1 3-1 0 0,-4-7-22 0 0,1-1-1 0 0,-1 1 1 0 0,0 0-1 0 0,0 0 1 0 0,1 0-1 0 0,-1-1 1 0 0,0 1-1 0 0,0 0 1 0 0,1 0 0 0 0,-1 0-1 0 0,0-1 1 0 0,0 1-1 0 0,0 0 1 0 0,0 0-1 0 0,0-1 1 0 0,1 1-1 0 0,-1 0 1 0 0,0-1-1 0 0,0 1 1 0 0,0 0-1 0 0,0 0 1 0 0,0-1 0 0 0,0 1-1 0 0,0 0 1 0 0,0-1-1 0 0,0 1 1 0 0,0 0-1 0 0,0-1 1 0 0,0 1-1 0 0,0 0 1 0 0,0 0-1 0 0,0-1 23 0 0,0-12-194 0 0,-9-128-1015 0 0,2 65 1326 0 0,4-1-1 0 0,6-70-116 0 0,-1 123-331 0 0,6-52-914 0 0,4 27-104 0 0,-12 49 1343 0 0,0 0-1 0 0,0 0 1 0 0,0 0 0 0 0,0 0 0 0 0,0 0 0 0 0,0 0 0 0 0,0 1 0 0 0,0-1 0 0 0,0 0 0 0 0,0 0-1 0 0,0 0 1 0 0,0 0 0 0 0,0 0 0 0 0,0 0 0 0 0,0 0 0 0 0,0 0 0 0 0,0 0 0 0 0,0 0 0 0 0,0 0-1 0 0,0 0 1 0 0,0 0 0 0 0,0 0 0 0 0,1 0 0 0 0,-1 0 0 0 0,0 0 0 0 0,0 0 0 0 0,0 0 0 0 0,0 0-1 0 0,0 0 1 0 0,0 0 0 0 0,0 0 0 0 0,0 0 0 0 0,0 0 0 0 0,0 0 0 0 0,0 0 0 0 0,0 0 0 0 0,0 0-1 0 0,0 0 1 0 0,0 0 0 0 0,0 0 0 0 0,0 0 0 0 0,1 0 0 0 0,-1 0 0 0 0,0 0 0 0 0,0 0 0 0 0,0 0-1 0 0,0 0 1 0 0,0 0 0 0 0,0 0 0 0 0,0 0 0 0 0,0 0 0 0 0,0 0 0 0 0,0 0 0 0 0,0 0 0 0 0,0 0-1 0 0,0 0 1 0 0,0 0 6 0 0,3 10-158 0 0,0 14-1 0 0,-3-21 216 0 0,8 96 1207 0 0,6 55 218 0 0,21 87-1482 0 0,-34-236 55 0 0,1 9 237 0 0,1 0-1 0 0,0 0 1 0 0,1-1 0 0 0,1 1-1 0 0,0-1 1 0 0,6 10-292 0 0,-6-17 40 0 0,-2-19-198 0 0,-3-26-181 0 0,-1 0 0 0 0,-7-34 339 0 0,-1-14-134 0 0,3-77 46 0 0,11 65-389 0 0,3 34-560 0 0,-8 64 970 0 0,0 1-1 0 0,0-1 0 0 0,0 0 1 0 0,0 1-1 0 0,0-1 1 0 0,0 0-1 0 0,0 1 0 0 0,0-1 1 0 0,0 0-1 0 0,1 1 0 0 0,-1-1 1 0 0,0 1-1 0 0,1-1 0 0 0,-1 0 1 0 0,0 1-1 0 0,1-1 1 0 0,-1 1-1 0 0,0-1 0 0 0,1 1 1 0 0,0-1 67 0 0,3 10-636 0 0,1 23 626 0 0,6 76-2 0 0,8 84 1736 0 0,0-79-162 0 0,-2-38-508 0 0,-11-56-1341 0 0,-3-38 152 0 0,-10-136 150 0 0,2 97-44 0 0,3 0-1 0 0,3 0 1 0 0,5-33 29 0 0,-1 64-744 0 0,2 12-329 0 0,-5 21 922 0 0,2 5 136 0 0,8 42 223 0 0,-1 30 488 0 0,0-8-293 0 0,1 7-44 0 0,-4-22 1495 0 0,8 27-1854 0 0,-15-86 51 0 0,0-5 5 0 0,0-12 59 0 0,-1-22 15 0 0,-6-38-130 0 0,2 35 0 0 0,1 0 0 0 0,3-1 0 0 0,1-5 0 0 0,3 33-145 0 0,-1 12 38 0 0,0 9 46 0 0,15 68 226 0 0,-4 1-1 0 0,3 54-164 0 0,-15-85-1216 0 0,-2-44-345 0 0,-1-2-86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92 275 6800 0 0,'-4'20'394'0'0,"5"55"3099"0"0,0 31-2786 0 0,1-35 63 0 0,-1-45-87 0 0,1 14-256 0 0,0 27-505 0 0,0-23 122 0 0,3-1-671 0 0,-4-38 246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11824 0 0,'0'0'348'0'0,"0"0"-7"0"0,0 0-128 0 0,0 0 277 0 0,0 0 146 0 0,0 0 32 0 0,0 0-18 0 0,0 0-90 0 0,2 1 4661 0 0,5 0-4693 0 0,-5-2-528 0 0,-2 1 0 0 0,1 0 0 0 0,-1 0 0 0 0,0 0 0 0 0,1 0 0 0 0,-1 0 0 0 0,1 0 0 0 0,-1 1 0 0 0,1-1 0 0 0,-1 0 0 0 0,1 0 0 0 0,-1 0 0 0 0,0 0 0 0 0,1 1 0 0 0,-1-1 0 0 0,1 0 0 0 0,-1 0 0 0 0,0 1 0 0 0,1-1 0 0 0,-1 0 0 0 0,0 1 0 0 0,1-1 0 0 0,-1 0 0 0 0,0 1 0 0 0,1-1 0 0 0,-1 0 0 0 0,0 1 0 0 0,0-1 0 0 0,0 1 0 0 0,1-1 0 0 0,3 4 0 0 0,-4-4 55 0 0,0 0 0 0 0,0 0 0 0 0,1 0 0 0 0,-1 0-1 0 0,0 0 1 0 0,0 0 0 0 0,0 0 0 0 0,1 0 0 0 0,-1 0-1 0 0,0-1 1 0 0,0 1 0 0 0,0 0 0 0 0,1 0-1 0 0,-1 0 1 0 0,0 0 0 0 0,0 0 0 0 0,0 1 0 0 0,1-1-1 0 0,-1 0 1 0 0,0 0 0 0 0,0 0 0 0 0,0 0 0 0 0,1 0-1 0 0,-1 0 1 0 0,0 0 0 0 0,0 0 0 0 0,0 0 0 0 0,1 0-1 0 0,-1 1 1 0 0,0-1 0 0 0,0 0 0 0 0,0 0 0 0 0,0 0-1 0 0,0 0 1 0 0,1 0 0 0 0,-1 1-55 0 0,0-1 2 0 0,0 0-1 0 0,0 0 1 0 0,0 1-1 0 0,0-1 1 0 0,1 0 0 0 0,-1 0-1 0 0,0 0 1 0 0,0 0-1 0 0,0 0 1 0 0,1 1 0 0 0,-1-1-1 0 0,0 0 1 0 0,0 0-1 0 0,0 0 1 0 0,1 0 0 0 0,-1 0-1 0 0,0 0 1 0 0,0 0-1 0 0,1 0 1 0 0,-1 0 0 0 0,0 0-1 0 0,0 0 1 0 0,1 0-1 0 0,-1 0 1 0 0,0 0 0 0 0,0 0-1 0 0,1 0 1 0 0,-1 0-1 0 0,0 0 1 0 0,0 0 0 0 0,1 0-1 0 0,-1 0 1 0 0,0 0-1 0 0,0 0 1 0 0,0-1 0 0 0,1 1-1 0 0,-1 0 1 0 0,0 0-1 0 0,0 0 1 0 0,0 0 0 0 0,0 0-1 0 0,1-1-1 0 0,-1 1 0 0 0,0 0 0 0 0,0 0 0 0 0,0 0 0 0 0,0 0 0 0 0,1 0 0 0 0,-1 0 0 0 0,0 0 0 0 0,0 0 0 0 0,0 0 0 0 0,0 0 0 0 0,1 0 0 0 0,-1 0 0 0 0,0 0 0 0 0,0 0 0 0 0,0 0 0 0 0,0 0 0 0 0,0 0 0 0 0,1 1 0 0 0,-1-1 0 0 0,0 0 0 0 0,0 0 0 0 0,0 0 0 0 0,0 0 0 0 0,0 0 0 0 0,1 0 0 0 0,-1 0 0 0 0,0 0 0 0 0,0 1 0 0 0,0-1 0 0 0,0 0 0 0 0,0 0 0 0 0,0 0 0 0 0,0 0 0 0 0,0 0 0 0 0,0 1 0 0 0,0-1 0 0 0,0 0 0 0 0,0 0 0 0 0,1 0 0 0 0,2 9 0 0 0,-1-6 0 0 0,-2-2 0 0 0,0 0 0 0 0,0 0 0 0 0,-1 0 0 0 0,0 0-64 0 0,1-1-273 0 0,0 0-138 0 0,0 0-33 0 0,0 0 66 0 0,-1 1 292 0 0,0 0 134 0 0,-4-7 16 0 0,5 6-36 0 0,-1-1-1 0 0,1 1 0 0 0,0 0 1 0 0,0 0-1 0 0,0 0 1 0 0,-1 0-1 0 0,1 0 0 0 0,0 0 1 0 0,0-1-1 0 0,0 1 0 0 0,-1 0 1 0 0,1 0-1 0 0,0 0 0 0 0,0 0 1 0 0,0 0-1 0 0,-1 0 0 0 0,1 0 1 0 0,0 0-1 0 0,0 0 1 0 0,-1 0-1 0 0,1 0 0 0 0,0 0 1 0 0,0 0-1 0 0,0 0 0 0 0,-1 0 1 0 0,1 1-1 0 0,0-1 0 0 0,0 0 1 0 0,0 0-1 0 0,-1 0 1 0 0,1 0-1 0 0,0 0 0 0 0,0 0 1 0 0,0 0-1 0 0,-1 1 0 0 0,1-1 1 0 0,0 0-1 0 0,0 0 0 0 0,0 0 1 0 0,0 0-1 0 0,0 1 0 0 0,0-1 1 0 0,-1 0-1 0 0,1 0 1 0 0,0 0-1 0 0,0 1 0 0 0,0-1 1 0 0,0 0-1 0 0,0 0 0 0 0,0 1 1 0 0,0-1-1 0 0,0 0 0 0 0,0 0 1 0 0,0 0-1 0 0,0 1 1 0 0,0-1 36 0 0,-3 4 51 0 0,-3 0-115 0 0,4-4 54 0 0,2 0-45 0 0,0 0-16 0 0,0 0-1 0 0,0 0 2 0 0,0 0 4 0 0,0 0 24 0 0,0 0 90 0 0,0 0 44 0 0,0 0 10 0 0,0 0-39 0 0,0 0-160 0 0,0 0-19 0 0,0 0 38 0 0,0 0 120 0 0,0 0 48 0 0,0 0 8 0 0,0 0-29 0 0,0-1-67 0 0,1 1 1 0 0,-1 0-1 0 0,1-1 0 0 0,0 1 1 0 0,-1 0-1 0 0,1 0 0 0 0,-1 0 0 0 0,1-1 1 0 0,0 1-1 0 0,-1 0 0 0 0,1 0 1 0 0,0 0-1 0 0,-1 0 0 0 0,1 0 1 0 0,-1 0-1 0 0,1 0 0 0 0,0 0 0 0 0,0 1-2 0 0,0-1 0 0 0,2-1 0 0 0,-2 0 0 0 0,1 2 0 0 0,3 1 0 0 0,0 1 0 0 0,-3-3 0 0 0,0 0 0 0 0,-3 2 0 0 0,7 1 0 0 0,0-4 0 0 0,-6 1 0 0 0,0 0 0 0 0,0 0 0 0 0,0 0 0 0 0,0 0 0 0 0,0 0 0 0 0,0 0 0 0 0,1 0 0 0 0,-1 0 0 0 0,0 0 0 0 0,0 0 0 0 0,0 0 0 0 0,0 0 0 0 0,0-1 0 0 0,0 1 0 0 0,0 0 0 0 0,0 0 0 0 0,0 0 0 0 0,0 0 0 0 0,1 0 0 0 0,-1 0 0 0 0,0 0 0 0 0,0 0 0 0 0,0 0 0 0 0,0 0 0 0 0,0 1 0 0 0,0-1 0 0 0,0 0 0 0 0,0 0 0 0 0,0 0 0 0 0,0 0 0 0 0,1 0 0 0 0,-1 0 0 0 0,0 0 0 0 0,0 0 0 0 0,0 0 0 0 0,0 0 0 0 0,0 0 0 0 0,0 0 0 0 0,0 0 0 0 0,0 0 0 0 0,0 0 0 0 0,0 0 0 0 0,0 0 0 0 0,0 1 0 0 0,0-1 0 0 0,0 0 0 0 0,0 0 0 0 0,0 0 0 0 0,0 0 0 0 0,0 0 0 0 0,0 0 0 0 0,1 0 0 0 0,-1 0 0 0 0,6 8 1315 0 0,0-2-607 0 0,-6-6-803 0 0,0 0-50 0 0,0 0-14 0 0,0 0 26 0 0,1 0 155 0 0,0 0 0 0 0,0 0 0 0 0,0 0 0 0 0,0 0 0 0 0,0 0 0 0 0,0 0 0 0 0,0 0 0 0 0,0 0 0 0 0,0 1 0 0 0,0-1 0 0 0,0 0 0 0 0,0 1 0 0 0,0-1 0 0 0,0 1-22 0 0,3 1 13 0 0,3 0 175 0 0,-6-3-177 0 0,0 1 43 0 0,-1 2-59 0 0,8-3 164 0 0,-8 1-106 0 0,0 0 1 0 0,2 1-33 0 0,1 0 22 0 0,-1-2-33 0 0,0-1-10 0 0,0 1 11 0 0,-1 1 32 0 0,12 14-121 0 0,-10-16 38 0 0,-3 2 39 0 0,0 0 0 0 0,0 1 0 0 0,0-1 0 0 0,0 0 0 0 0,0 0-1 0 0,0 0 1 0 0,0 0 0 0 0,0 0 0 0 0,0 0 0 0 0,0 0 0 0 0,0 1 0 0 0,0-1 0 0 0,0 0 0 0 0,0 0 0 0 0,0 0 0 0 0,0 0 0 0 0,0 0 0 0 0,0 0 0 0 0,0 0 0 0 0,1 1 0 0 0,-1-1 0 0 0,0 0 0 0 0,0 0 0 0 0,0 0 0 0 0,0 0 0 0 0,0 0 0 0 0,0 0 0 0 0,0 0 0 0 0,0 0 0 0 0,0 0 0 0 0,1 0 0 0 0,-1 0 0 0 0,0 0 0 0 0,0 0 0 0 0,0 0 0 0 0,0 0 0 0 0,0 0 0 0 0,0 0 0 0 0,1 0-1 0 0,-1 0 1 0 0,0 0 0 0 0,0 0 0 0 0,0 0 0 0 0,0 0 0 0 0,0 0 0 0 0,0 0 0 0 0,0 0 0 0 0,1 0 0 0 0,-1 0 0 0 0,0 0 0 0 0,0 0 0 0 0,0 0 0 0 0,0 0 0 0 0,0 0 0 0 0,0 0 0 0 0,0 0 0 0 0,1 0 0 0 0,-1 0 0 0 0,0 0 0 0 0,0-1 0 0 0,0 1 0 0 0,0 0 0 0 0,0 0 0 0 0,0 0 0 0 0,0 0 0 0 0,0 0 0 0 0,0 0 0 0 0,0-1 1 0 0,4 13-170 0 0,-4-12 170 0 0,1 4 0 0 0,-1-3 0 0 0,0-1 0 0 0,1 0 0 0 0,-1 0 0 0 0,1 0 0 0 0,-1 0 0 0 0,1 0 0 0 0,-1 0 0 0 0,0 1 0 0 0,1-1 0 0 0,-1 0 0 0 0,1 0 0 0 0,-1-1 0 0 0,1 1 0 0 0,-1 0 0 0 0,1 0 0 0 0,-1 0 0 0 0,0 0 0 0 0,1 0 0 0 0,-1 0 0 0 0,1 0 0 0 0,-1-1 0 0 0,1 1 0 0 0,8 3 71 0 0,5-3-142 0 0,-10 1 71 0 0,2-2 0 0 0,-6 1 0 0 0,1 0 0 0 0,-1 0 0 0 0,0 0 0 0 0,1 0 0 0 0,-1 0 0 0 0,1 0 0 0 0,-1 0 0 0 0,1 0 0 0 0,-1 1 0 0 0,0-1 0 0 0,1 0 0 0 0,-1 0 0 0 0,1 0 0 0 0,-1 0 0 0 0,0 0 0 0 0,1 1 0 0 0,-1-1 0 0 0,0 0 0 0 0,1 0 0 0 0,-1 1 0 0 0,0-1 0 0 0,1 0 0 0 0,-1 1 0 0 0,0-1 0 0 0,1 0 0 0 0,-1 1 0 0 0,0-1 0 0 0,0 0 0 0 0,1 1 0 0 0,-1-1 0 0 0,0 1 0 0 0,2 1 0 0 0,0-8 0 0 0,-1 5 0 0 0,1 4 0 0 0,-2-3 0 0 0,0 1 0 0 0,1-1 0 0 0,-1 1 0 0 0,0-1 0 0 0,0 1 0 0 0,1-1 0 0 0,-1 1 0 0 0,1-1 0 0 0,-1 1 0 0 0,0-1 0 0 0,1 1 0 0 0,-1-1 0 0 0,1 0 0 0 0,-1 1 0 0 0,1-1 0 0 0,-1 0 0 0 0,1 0 0 0 0,-1 1 0 0 0,1-1 0 0 0,0 0 0 0 0,1 0 0 0 0,-2 0 0 0 0,0 0 0 0 0,0 0 0 0 0,1 0 0 0 0,-1 0 0 0 0,0 0 0 0 0,1 0 0 0 0,-1 0 0 0 0,0 0 0 0 0,1 0 0 0 0,-1 0 0 0 0,0 0 0 0 0,0 0 0 0 0,1 0 0 0 0,-1 0 0 0 0,0 0 0 0 0,1 1 0 0 0,-1-1 0 0 0,0 0 0 0 0,0 0 0 0 0,1 0 0 0 0,-1 0 0 0 0,0 1 0 0 0,0-1 0 0 0,1 0 0 0 0,-1 0 0 0 0,0 0 0 0 0,0 1 0 0 0,0-1 0 0 0,0 0 0 0 0,1 1 0 0 0,-1-1 0 0 0,0 0 0 0 0,0 0 0 0 0,0 1 0 0 0,0-1 0 0 0,0 0 0 0 0,1 2 0 0 0,1-9 0 0 0,-2 7 0 0 0,0 0 0 0 0,5 5 0 0 0,6-1 0 0 0,-6-2-1 0 0,-1 2 14 0 0,-3-4 54 0 0,-1 0 40 0 0,0 0 11 0 0,0 0-30 0 0,0 0-134 0 0,0 0-61 0 0,0 0-12 0 0,0 0 31 0 0,0 0 135 0 0,13 9 286 0 0,-13-9-399 0 0,0 0-41 0 0,0 0-12 0 0,12 13-1 0 0,-10-12 120 0 0,0-2 0 0 0,0 3 0 0 0,0 0 0 0 0,-2-1 0 0 0,1 0 0 0 0,0 0 0 0 0,0 0 0 0 0,0 0 0 0 0,-1 0 0 0 0,1 0 0 0 0,0 0 0 0 0,0-1 0 0 0,0 1 0 0 0,0 0 0 0 0,0-1 0 0 0,1 1 0 0 0,-1-1 0 0 0,0 1 0 0 0,0-1 0 0 0,1 1 0 0 0,2 3 0 0 0,9 5 0 0 0,-12-8 0 0 0,2 1 0 0 0,0 1 0 0 0,-1-1 0 0 0,1 1 0 0 0,0 0 0 0 0,1 3 0 0 0,-3-5 15 0 0,-1-1 65 0 0,0 0 41 0 0,0 0 9 0 0,0 0-32 0 0,0 0-150 0 0,0 0-68 0 0,0 0-9 0 0,-15-20-6 0 0,15 19 123 0 0,0 0-1 0 0,-1 0 0 0 0,0 0 0 0 0,1 0 1 0 0,-1 0-1 0 0,1 0 0 0 0,-1 1 1 0 0,0-1-1 0 0,0 0 0 0 0,0 0 0 0 0,1 1 1 0 0,-1-1-1 0 0,0 0 0 0 0,0 1 0 0 0,0-1 1 0 0,0 1-1 0 0,0-1 0 0 0,0 1 0 0 0,0-1 1 0 0,0 1-1 0 0,0 0 0 0 0,0 0 1 0 0,-1-1-1 0 0,1 1 0 0 0,0 0 0 0 0,0 0 1 0 0,0 0-1 0 0,0 0 0 0 0,0 0 0 0 0,0 0 1 0 0,-1 1 12 0 0,2-1-95 0 0,0-1 35 0 0,-5-5-164 0 0,0 4-656 0 0,4 2 866 0 0,1 0-1 0 0,0-1 0 0 0,-1 1 1 0 0,1 0-1 0 0,0 0 1 0 0,-1 0-1 0 0,1 0 0 0 0,0 0 1 0 0,0 0-1 0 0,-1-1 0 0 0,1 1 1 0 0,0 0-1 0 0,0 0 1 0 0,-1 0-1 0 0,1-1 0 0 0,0 1 1 0 0,0 0-1 0 0,0 0 1 0 0,-1-1-1 0 0,1 1 0 0 0,0 0 1 0 0,0 0-1 0 0,0-1 0 0 0,0 1 15 0 0,0 0 0 0 0,0 0-1 0 0,0 0 0 0 0,0 1 1 0 0,0-1-1 0 0,0 0 0 0 0,0 0 0 0 0,0 0 1 0 0,0 1-1 0 0,0-1 0 0 0,0 0 0 0 0,0 0 1 0 0,0 0-1 0 0,0 1 0 0 0,0-1 0 0 0,0 0 1 0 0,0 0-1 0 0,0 0 0 0 0,-1 0 1 0 0,1 1-1 0 0,0-1 0 0 0,0 0 0 0 0,0 0 1 0 0,0 0-1 0 0,0 0 0 0 0,0 1 0 0 0,-1-1 1 0 0,1 0-1 0 0,0 0 0 0 0,0 0 1 0 0,0 0-1 0 0,0 0 0 0 0,0 0 0 0 0,-1 0 1 0 0,1 0-1 0 0,0 1 0 0 0,0-1 0 0 0,0 0 1 0 0,-1 0-1 0 0,1 0 0 0 0,0 0 1 0 0,0 0-1 0 0,0 0 0 0 0,-1 0 0 0 0,1 0 1 0 0,0 0-1 0 0,0 0 0 0 0,0 0 0 0 0,0 0 1 0 0,-1 0-1 0 0,1 0 0 0 0,0 0 1 0 0,0-1-1 0 0,0 1 1 0 0,-1 0-5 0 0,1 0 0 0 0,0 1 0 0 0,0-1 0 0 0,0 0 0 0 0,0 0 0 0 0,0 0 1 0 0,-1 0-1 0 0,1 0 0 0 0,0 0 0 0 0,0 0 0 0 0,0 0 0 0 0,0 0 0 0 0,-1 0 0 0 0,1 0 0 0 0,0 0 1 0 0,0 0-1 0 0,0 0 0 0 0,0-1 0 0 0,0 1 0 0 0,-1 0 0 0 0,1 0 0 0 0,0 0 0 0 0,0 0 0 0 0,0 0 1 0 0,0 0-1 0 0,0 0 0 0 0,0 0 0 0 0,-1 0 0 0 0,1-1 0 0 0,0 1 0 0 0,0 0 0 0 0,0 0 0 0 0,0 0 1 0 0,0 0-1 0 0,0 0 0 0 0,0 0 0 0 0,0-1 0 0 0,0 1 0 0 0,0 0 0 0 0,0 0 0 0 0,-1 0 0 0 0,1 0 1 0 0,0-1-1 0 0,0 1 0 0 0,0 0 0 0 0,0 0 0 0 0,0 0 0 0 0,0 0 0 0 0,0 0 0 0 0,0-1 0 0 0,1 1 1 0 0,-1 0-1 0 0,0 0 0 0 0,0 0 0 0 0,0 0 0 0 0,0-1 0 0 0,0 1 0 0 0,0 0 0 0 0,0 0 0 0 0,0 0 5 0 0,0 0-47 0 0,-1 0-1 0 0,1 0 0 0 0,0 1 0 0 0,-1-1 1 0 0,1 0-1 0 0,-1 0 0 0 0,1 0 0 0 0,0 0 0 0 0,-1 0 1 0 0,1 0-1 0 0,-1 0 0 0 0,1 0 0 0 0,0 0 1 0 0,-1 0-1 0 0,1 0 0 0 0,-1-1 0 0 0,1 1 0 0 0,0 0 1 0 0,-1 0-1 0 0,1 0 0 0 0,0 0 0 0 0,-1-1 1 0 0,1 1-1 0 0,0 0 0 0 0,-1 0 0 0 0,1 0 0 0 0,0-1 1 0 0,-1 1-1 0 0,1 0 0 0 0,0-1 0 0 0,0 1 1 0 0,-1 0-1 0 0,1-1 0 0 0,0 1 0 0 0,0 0 0 0 0,0-1 48 0 0,-1-1 0 0 0,-4-2 2 0 0,5 5-6 0 0,0-1 5 0 0,0 0-1 0 0,1 0 1 0 0,-1 1 0 0 0,0-1-1 0 0,0 0 1 0 0,0 0 0 0 0,0 0-1 0 0,1 0 1 0 0,-1 0 0 0 0,0 0-1 0 0,0 0 1 0 0,0 0 0 0 0,0 0-1 0 0,0 0 1 0 0,1 0-1 0 0,-1 0 1 0 0,0 0 0 0 0,0 0-1 0 0,0 0 1 0 0,1 0 0 0 0,-1 0-1 0 0,0 0 1 0 0,0 0 0 0 0,0 0-1 0 0,0 0 1 0 0,1 0 0 0 0,-1 0-1 0 0,0 0 1 0 0,0 0-1 0 0,0 0 1 0 0,0-1 0 0 0,0 1-1 0 0,1 0 1 0 0,-1 0 0 0 0,0 0-1 0 0,0 0 1 0 0,0 0 0 0 0,0 0-1 0 0,0-1 1 0 0,0 1 0 0 0,0 0-1 0 0,0 0 1 0 0,0 0-1 0 0,1 0 1 0 0,-1-1-1 0 0,1 2 80 0 0,0-1 0 0 0,1 0 1 0 0,-1 0-1 0 0,0 1 0 0 0,0-1 0 0 0,0 0 0 0 0,1 1 0 0 0,-1-1 0 0 0,0 1 1 0 0,0 0-1 0 0,0-1 0 0 0,0 1 0 0 0,0 0 0 0 0,1 0-80 0 0,5 5 31 0 0,-7-4 235 0 0,3-2-214 0 0,-1 1-1 0 0,1 0 1 0 0,0 0 0 0 0,0 0 0 0 0,-1 1 0 0 0,1-1 0 0 0,-1 1 0 0 0,1-1-1 0 0,1 2-51 0 0,-4-2 0 0 0,2 1 0 0 0,0-1 0 0 0,0 1 0 0 0,0 0 0 0 0,0 0 0 0 0,0 0 0 0 0,0 0 0 0 0,-1 0 0 0 0,1 0 0 0 0,-1 1 0 0 0,1 1 0 0 0,11 13 520 0 0,-10-14-300 0 0,4 4-142 0 0,-5-4-80 0 0,8 13 2 0 0,-9-15 2 0 0,7 11-472 0 0,-8-12 464 0 0,0 0 0 0 0,1 1-1 0 0,-1-1 1 0 0,0 0 0 0 0,0 1-1 0 0,0-1 1 0 0,1 0-1 0 0,-1 1 1 0 0,0-1 0 0 0,0 0-1 0 0,0 1 1 0 0,0-1 0 0 0,0 0-1 0 0,0 1 1 0 0,0-1-1 0 0,0 1 1 0 0,0-1 0 0 0,0 0-1 0 0,0 1 1 0 0,0-1-1 0 0,0 0 1 0 0,0 1 0 0 0,0-1-1 0 0,0 1 1 0 0,0-1 0 0 0,-1 0-1 0 0,1 1 1 0 0,0-1-1 0 0,0 0 1 0 0,0 1 0 0 0,-1-1-1 0 0,1 0 1 0 0,0 1 0 0 0,0-1-1 0 0,-1 0 1 0 0,1 0-1 0 0,0 1 7 0 0,-1-1 0 0 0,1 1 0 0 0,-1-1 0 0 0,1 1 0 0 0,-1-1 0 0 0,1 1 0 0 0,0-1 0 0 0,-1 1 0 0 0,1 0 0 0 0,0-1 0 0 0,-1 1 0 0 0,1 0 0 0 0,0-1 0 0 0,0 1 0 0 0,0 0 0 0 0,0-1 0 0 0,-1 1 0 0 0,1 0 0 0 0,0-1 0 0 0,0 1 0 0 0,0 0 0 0 0,0-1 0 0 0,1 1 0 0 0,-1 0 0 0 0,0 2 0 0 0,-1 6 0 0 0,1-7 0 0 0,-1 4 0 0 0,0 5 0 0 0,3-10 0 0 0,4 4 0 0 0,-3 1 0 0 0,-1 1 0 0 0,-1-5 33 0 0,1 1-1 0 0,-1-1 0 0 0,0 1 0 0 0,0-1 1 0 0,0 1-1 0 0,0 0 0 0 0,0 0 0 0 0,0 2-32 0 0,0 12 30 0 0,0 5-295 0 0,-1 3 500 0 0,-3 13 619 0 0,1-27-681 0 0,-5 32-22 0 0,5-14-155 0 0,1-22-15 0 0,0 5 23 0 0,-5 16 34 0 0,4-16-72 0 0,0-4-23 0 0,0 4-120 0 0,2 13 26 0 0,-1-13 125 0 0,1-3 4 0 0,-1-1-16 0 0,0-3 0 0 0,-5 24 28 0 0,6-23-5 0 0,-1 0 1 0 0,0 0-1 0 0,0 0 1 0 0,-2 4 14 0 0,2-4 1 0 0,-1 1 0 0 0,1-1 0 0 0,0 0 0 0 0,1 5-1 0 0,0-4 15 0 0,0 2-286 0 0,0-6-32 0 0,0-1 14 0 0,-2 6 289 0 0,-2 6 0 0 0,2-4 0 0 0,2-11 14 0 0,-4 3-37 0 0,-1 4-32 0 0,4-6 55 0 0,0 2 0 0 0,1 0 0 0 0,-1 0 0 0 0,0 1 0 0 0,1-1 0 0 0,0 0 0 0 0,-1 0 0 0 0,1 1 0 0 0,0-1 0 0 0,-2 12 0 0 0,2-14-6 0 0,0 0-1 0 0,0 0 0 0 0,0 0 0 0 0,0 1 1 0 0,0-1-1 0 0,0 0 0 0 0,0 0 0 0 0,0 0 0 0 0,0 0 1 0 0,0 1-1 0 0,0-1 0 0 0,0 0 0 0 0,0 0 1 0 0,0 0-1 0 0,-1 0 0 0 0,1 1 0 0 0,0-1 0 0 0,0 0 1 0 0,0 0-1 0 0,0 0 0 0 0,0 0 0 0 0,0 0 0 0 0,-1 0 1 0 0,1 1-1 0 0,0-1 0 0 0,0 0 0 0 0,0 0 1 0 0,0 0-1 0 0,-1 0 0 0 0,1 0 0 0 0,0 0 0 0 0,0 0 1 0 0,0 0-1 0 0,-1 0 0 0 0,1 0 0 0 0,0 0 1 0 0,0 0-1 0 0,0 0 0 0 0,0 0 0 0 0,-1 0 0 0 0,1 0 1 0 0,0 0 6 0 0,0 0 3 0 0,-1 0 1 0 0,1 0-1 0 0,0 0 1 0 0,0 0-1 0 0,-1 0 1 0 0,1 0-1 0 0,0 0 1 0 0,-1 0-1 0 0,1 0 1 0 0,0 0-1 0 0,0 0 1 0 0,-1 0-1 0 0,1 0 1 0 0,0 1-1 0 0,0-1 0 0 0,-1 0 1 0 0,1 0-1 0 0,0 0 1 0 0,0 0-1 0 0,0 1 1 0 0,-1-1-1 0 0,1 0 1 0 0,0 0-1 0 0,0 0 1 0 0,0 1-1 0 0,-1-1 1 0 0,1 0-1 0 0,0 0 1 0 0,0 1-1 0 0,0-1 1 0 0,0 0-1 0 0,0 0 1 0 0,0 1-1 0 0,0-1 1 0 0,0 0-4 0 0,-1 1-18 0 0,1-1 0 0 0,0 1 1 0 0,0-1-1 0 0,0 1 0 0 0,-1-1 1 0 0,1 0-1 0 0,0 1 0 0 0,0-1 0 0 0,-1 1 1 0 0,1-1-1 0 0,0 0 0 0 0,-1 1 1 0 0,1-1-1 0 0,-1 0 0 0 0,1 1 0 0 0,0-1 1 0 0,-1 0-1 0 0,1 0 0 0 0,-1 1 1 0 0,1-1-1 0 0,-1 0 0 0 0,1 0 1 0 0,-1 0-1 0 0,1 0 0 0 0,-1 0 0 0 0,1 0 1 0 0,0 1-1 0 0,-1-1 0 0 0,1 0 1 0 0,-1 0-1 0 0,1-1 0 0 0,-1 1 1 0 0,1 0-1 0 0,-1 0 0 0 0,1 0 0 0 0,-1 0 18 0 0,-1-5-189 0 0,-5-11-211 0 0,5 12-156 0 0,0 0 666 0 0,2 4-101 0 0,0 0 0 0 0,0 0-1 0 0,0 0 1 0 0,0 0 0 0 0,0-1 0 0 0,0 1 0 0 0,0 0-1 0 0,0 0 1 0 0,-1 0 0 0 0,1 0 0 0 0,0 0 0 0 0,0-1-1 0 0,0 1 1 0 0,0 0 0 0 0,0 0 0 0 0,0 0 0 0 0,-1 0-1 0 0,1 0 1 0 0,0 0 0 0 0,0 0 0 0 0,0-1 0 0 0,0 1-1 0 0,0 0 1 0 0,-1 0 0 0 0,1 0 0 0 0,0 0 0 0 0,0 0 0 0 0,0 0-1 0 0,0 0 1 0 0,-1 0 0 0 0,1 0 0 0 0,0 0 0 0 0,0 0-1 0 0,0 0 1 0 0,-1 0 0 0 0,1 0 0 0 0,0 0 0 0 0,0 0-1 0 0,0 0 1 0 0,0 0 0 0 0,-1 0 0 0 0,1 1 0 0 0,0-1-1 0 0,0 0 1 0 0,0 0 0 0 0,0 0 0 0 0,0 0 0 0 0,-1 0-1 0 0,1 0 1 0 0,0 0 0 0 0,0 0 0 0 0,0 1 0 0 0,0-1-1 0 0,0 0-8 0 0,-1 0-50 0 0,1 0 87 0 0,-5-6-141 0 0,1 9-364 0 0,4-2 467 0 0,-1-1-1 0 0,1 0 0 0 0,0 1 0 0 0,0-1 0 0 0,-1 0 0 0 0,1 0 0 0 0,0 1 1 0 0,0-1-1 0 0,-1 0 0 0 0,1 1 0 0 0,0-1 0 0 0,-1 0 0 0 0,1 0 0 0 0,0 0 1 0 0,-1 1-1 0 0,1-1 0 0 0,0 0 0 0 0,-1 0 0 0 0,1 0 0 0 0,-1 0 0 0 0,1 0 2 0 0,-4-1 0 0 0,3 0 0 0 0,-1 6 0 0 0,1-4 0 0 0,-7-2 0 0 0,4 1 0 0 0,5 0 0 0 0,-1 0 0 0 0,-1 0 0 0 0,1 0 0 0 0,0 0 0 0 0,-1 0 0 0 0,1 0 0 0 0,0 0 0 0 0,-1 0 0 0 0,1 1 0 0 0,-1-1 0 0 0,1 0 0 0 0,0 0 0 0 0,-1 0 0 0 0,1 1 0 0 0,0-1 0 0 0,0 0 0 0 0,-1 0 0 0 0,1 1 0 0 0,0-1 0 0 0,-1 0 0 0 0,1 1 0 0 0,0-1 0 0 0,0 0 0 0 0,0 1 0 0 0,-1-1 0 0 0,1 0 0 0 0,0 1 0 0 0,0-1 0 0 0,0 0 0 0 0,0 1 0 0 0,0-1 0 0 0,0 1 0 0 0,0-1 0 0 0,0 0 0 0 0,0 1 0 0 0,0-1 0 0 0,0 1 0 0 0,0-1 0 0 0,-2 5 0 0 0,1-5 5 0 0,1 0-11 0 0,0-1 0 0 0,0 1 18 0 0,-1-2 24 0 0,1 1 5 0 0,-3-8 401 0 0,3 5-480 0 0,-1 2-2 0 0,0-4-11 0 0,1 5 39 0 0,0 1 0 0 0,0-1 0 0 0,0 0-1 0 0,0 1 1 0 0,0-1 0 0 0,0 1 0 0 0,1-1 0 0 0,-1 1-1 0 0,0-1 1 0 0,0 1 0 0 0,1-1 0 0 0,-1 1 0 0 0,0-1-1 0 0,1 1 1 0 0,-1-1 0 0 0,0 1 0 0 0,1-1 0 0 0,-1 1-1 0 0,1 0 1 0 0,-1-1 0 0 0,1 1 0 0 0,-1 0 12 0 0,6-8-85 0 0,-5 7 23 0 0,2 3 49 0 0,-2-1 15 0 0,5-3-3 0 0,-4 1 1 0 0,-5-1 275 0 0,3 2-272 0 0,-1 0-1 0 0,1 0 1 0 0,0 0-1 0 0,0 0 1 0 0,0-1-1 0 0,0 1 0 0 0,0 0 1 0 0,0 0-1 0 0,0 0 1 0 0,0 0-1 0 0,0 0 0 0 0,-1-1 1 0 0,1 1-1 0 0,0 0 1 0 0,0 0-1 0 0,0 0 1 0 0,0 0-1 0 0,-1 0 0 0 0,1 0 1 0 0,0 0-1 0 0,0-1 1 0 0,0 1-1 0 0,0 0 0 0 0,-1 0 1 0 0,1 0-1 0 0,0 0 1 0 0,0 0-1 0 0,0 0 1 0 0,0 0-1 0 0,-1 0 0 0 0,1 0 1 0 0,0 0-1 0 0,0 0 1 0 0,0 0-1 0 0,-1 0 0 0 0,1 0 1 0 0,0 0-1 0 0,0 0 1 0 0,0 0-1 0 0,0 1 1 0 0,-1-1-1 0 0,1 0 0 0 0,0 0 1 0 0,0 0-1 0 0,0 0 1 0 0,0 0-1 0 0,-1 0 0 0 0,1 0 1 0 0,0 1-1 0 0,0-1 1 0 0,0 0-1 0 0,0 0 1 0 0,0 0-1 0 0,0 0 0 0 0,0 0 1 0 0,-1 1-1 0 0,1-1 1 0 0,0 0-1 0 0,0 0 0 0 0,0 0 1 0 0,0 1-1 0 0,0-1 1 0 0,0 0-1 0 0,0 0 1 0 0,0 0-4 0 0,0 0-6 0 0,0 1-1 0 0,0-1 1 0 0,-1 0-1 0 0,1 0 1 0 0,0 0-1 0 0,0 0 1 0 0,0 0-1 0 0,-1 0 0 0 0,1 0 1 0 0,0 0-1 0 0,0 0 1 0 0,-1 0-1 0 0,1 0 1 0 0,0 0-1 0 0,0 0 0 0 0,0 0 1 0 0,-1 0-1 0 0,1 0 1 0 0,0 0-1 0 0,0 0 1 0 0,-1 0-1 0 0,1 0 1 0 0,0 0-1 0 0,0 0 0 0 0,0 0 1 0 0,-1 0-1 0 0,1 0 1 0 0,0-1-1 0 0,0 1 1 0 0,0 0-1 0 0,0 0 1 0 0,-1 0-1 0 0,1 0 0 0 0,0 0 1 0 0,0-1-1 0 0,0 1 1 0 0,0 0-1 0 0,0 0 1 0 0,-1 0-1 0 0,1-1 0 0 0,0 1 1 0 0,0 0-1 0 0,0 0 8 0 0,-7-5 98 0 0,3 8-295 0 0,2-2 673 0 0,-3-3-312 0 0,4 3-176 0 0,-4 3-163 0 0,3-3 124 0 0,1 0 0 0 0,-1 0-1 0 0,1 1 1 0 0,-1-1 0 0 0,1 0 0 0 0,-1 1 0 0 0,1 0 0 0 0,0-1-1 0 0,-1 1 52 0 0,1-1 0 0 0,1-2 11 0 0,-1 5 196 0 0,-1 8-165 0 0,0-3 12 0 0,1-9-42 0 0,1 0 0 0 0,0 0 0 0 0,0 0-1 0 0,0 0 1 0 0,0 0 0 0 0,0 0-1 0 0,0 0 1 0 0,0 0 0 0 0,0 0 0 0 0,0-1-1 0 0,0 1 1 0 0,0 0 0 0 0,0 0 0 0 0,0 0-1 0 0,0 0 1 0 0,0 0 0 0 0,0 0 0 0 0,0 0-1 0 0,0 0 1 0 0,0 0 0 0 0,0 0 0 0 0,0 0-1 0 0,0 0 1 0 0,0 0 0 0 0,0 0 0 0 0,0 0-1 0 0,0 0 1 0 0,-1 0-12 0 0,1 0 21 0 0,0 0-125 0 0,0 0-65 0 0,0 0-14 0 0,1-1 30 0 0,-1 0 141 0 0,1 0 115 0 0,-1 1 58 0 0,0 0-137 0 0,0 1 0 0 0,1-1 1 0 0,-1 1-1 0 0,0-1 0 0 0,0 0 0 0 0,1 1 0 0 0,-1-1 0 0 0,0 1 0 0 0,0-1 1 0 0,1 0-1 0 0,-1 1 0 0 0,0-1 0 0 0,0 1 0 0 0,0-1 0 0 0,0 1 1 0 0,0-1-1 0 0,0 1 0 0 0,0-1 0 0 0,0 1 0 0 0,0 0-24 0 0,0-2-2 0 0,0 0 14 0 0,-3-1-84 0 0,3 2 83 0 0,-7 10-198 0 0,6-10 194 0 0,1 0 1 0 0,0 0 0 0 0,0 0-1 0 0,-1 0 1 0 0,1 0 0 0 0,0 0-1 0 0,0-1 1 0 0,0 1-1 0 0,-1 0 1 0 0,1 0 0 0 0,0 0-1 0 0,0 0 1 0 0,0 0 0 0 0,-1 0-1 0 0,1 0 1 0 0,0 0 0 0 0,0-1-1 0 0,0 1 1 0 0,0 0 0 0 0,-1 0-1 0 0,1 0 1 0 0,0 0-1 0 0,0-1 1 0 0,0 1 0 0 0,0 0-1 0 0,0 0 1 0 0,0 0 0 0 0,0 0-1 0 0,0-1 1 0 0,-1 1 0 0 0,1 0-1 0 0,0 0 1 0 0,0-1 0 0 0,0 1-1 0 0,0 0 1 0 0,0 0-1 0 0,0 0 1 0 0,0-1 0 0 0,0 1-1 0 0,0 0 1 0 0,0 0 0 0 0,0 0-1 0 0,0-1 1 0 0,0 1 0 0 0,1 0-1 0 0,-1 0 1 0 0,0 0-1 0 0,0-1 1 0 0,0 1 0 0 0,0 0-8 0 0,0 1-32 0 0,0 0 1 0 0,-1 0 0 0 0,1 0-1 0 0,-1 1 1 0 0,1-1 0 0 0,-1 0-1 0 0,1 0 1 0 0,-1 0 0 0 0,1 0-1 0 0,-1 0 1 0 0,0 0 0 0 0,0-1-1 0 0,1 1 1 0 0,-1 0 0 0 0,0 0-1 0 0,0 0 1 0 0,0-1 0 0 0,0 1 31 0 0,-3 3 476 0 0,3-4-574 0 0,1 0-118 0 0,0 0-28 0 0,0 0 54 0 0,0 0 240 0 0,-1 1 929 0 0,1-1-1016 0 0,0 0 1 0 0,0 0 0 0 0,-1 0 0 0 0,1 0-1 0 0,0 0 1 0 0,0 0 0 0 0,0 0-1 0 0,0 0 1 0 0,-1 0 0 0 0,1 0-1 0 0,0 0 1 0 0,0 0 0 0 0,0 1 0 0 0,0-1-1 0 0,0 0 1 0 0,0 0 0 0 0,-1 0-1 0 0,1 0 1 0 0,0 0 0 0 0,0 0 0 0 0,0 1-1 0 0,0-1 1 0 0,0 0 0 0 0,0 0-1 0 0,0 0 1 0 0,0 0 0 0 0,0 1 0 0 0,0-1-1 0 0,0 0 1 0 0,0 0 0 0 0,0 0-1 0 0,0 0 1 0 0,0 1 0 0 0,0-1 36 0 0,0 3 302 0 0,0-3-87 0 0,0 0 17 0 0,0 0-58 0 0,0 0-267 0 0,0 0-119 0 0,0 0-20 0 0,0 0 93 0 0,0 0 419 0 0,1 1 488 0 0,-1-1-722 0 0,0 0-72 0 0,0 1-87 0 0,0-1-143 0 0,0 0-7 0 0,0 0-751 0 0,0 0-3153 0 0,0 0-1347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95 6800 0 0,'0'0'144'0'0,"0"-1"1"0"0,0-1 28 0 0,0 2 563 0 0,0 0 238 0 0,0 0 39 0 0,0 0-128 0 0,0 0-506 0 0,0 0 37 0 0,0 0 80 0 0,0 0 15 0 0,0 0 1 0 0,0 0 0 0 0,3-1 3224 0 0,5-3-3909 0 0,-5 3 2337 0 0,-3 1-2165 0 0,0 0 0 0 0,0 0 0 0 0,0 0 0 0 0,1 1 0 0 0,-1-1-1 0 0,0 0 1 0 0,0 0 0 0 0,0 0 0 0 0,0 0 0 0 0,1 0 0 0 0,-1 0-1 0 0,0 0 1 0 0,0 0 0 0 0,0 0 0 0 0,1 1 0 0 0,-1-1 0 0 0,0 0-1 0 0,0 0 1 0 0,0 0 0 0 0,1 0 0 0 0,-1 0 0 0 0,0 0 0 0 0,0-1-1 0 0,1 1 1 0 0,-1 0 0 0 0,0 0 0 0 0,0 0 0 0 0,0 0 0 0 0,1 0-1 0 0,-1 0 1 0 0,0 0 0 0 0,0 0 0 0 0,0 0 0 0 0,0 0 0 0 0,1-1-1 0 0,-1 1 2 0 0,5-2 129 0 0,1 1 227 0 0,-6 1 132 0 0,4-1 691 0 0,5 0-1569 0 0,-9 1 390 0 0,0 0 0 0 0,0 0 0 0 0,0 0 1 0 0,0 0-1 0 0,1 0 0 0 0,-1 0 0 0 0,0 0 0 0 0,0 0 0 0 0,0 0 0 0 0,0 0 0 0 0,1 0 0 0 0,-1 0 0 0 0,0 0 0 0 0,0 0 0 0 0,0 0 0 0 0,0 0 0 0 0,1-1 0 0 0,-1 1 0 0 0,0 0 0 0 0,0 0 0 0 0,0 0 0 0 0,0 0 0 0 0,0 0 0 0 0,0 0 0 0 0,1 0 0 0 0,-1 0 0 0 0,0-1 1 0 0,0 1-1 0 0,0 0 0 0 0,0 0 0 0 0,0 0 0 0 0,0 0 0 0 0,0 0 0 0 0,0-1 0 0 0,0 1 0 0 0,0 0 0 0 0,0 0 0 0 0,2-3 16 0 0,-2 3 65 0 0,0 0-5 0 0,0 0-11 0 0,0 0-11 0 0,2 0-44 0 0,1 0 8 0 0,-3 0 66 0 0,0 0 5 0 0,0 0-8 0 0,13-6-281 0 0,-10 6 200 0 0,-1-1 0 0 0,1 0 0 0 0,-1 0 0 0 0,0 0 0 0 0,0 0 0 0 0,0-2 0 0 0,10-2 0 0 0,-9 4 0 0 0,-3 1 0 0 0,-1-2 0 0 0,12-9 0 0 0,-10 9 0 0 0,0 1 0 0 0,1 0 0 0 0,5-1 0 0 0,-6 2 0 0 0,-1 0 0 0 0,1 0 0 0 0,-1 0 0 0 0,0-1 0 0 0,1 1 0 0 0,-1 0 0 0 0,1 0 0 0 0,-1 0 0 0 0,0 0 0 0 0,1 0 0 0 0,-1-1 0 0 0,0 1 0 0 0,1 0 0 0 0,-1 0 0 0 0,0-1 0 0 0,1 1 0 0 0,-1 0 0 0 0,0-1 0 0 0,0 1 0 0 0,1 0 0 0 0,-1-1 0 0 0,1 1 0 0 0,0 1 0 0 0,4-4 0 0 0,-4 2 0 0 0,0 0 0 0 0,0 0 0 0 0,0 0 0 0 0,5-7 0 0 0,-5 7 0 0 0,-2 2 0 0 0,1-1 6 0 0,0 0-1 0 0,0 0 1 0 0,0 0-1 0 0,0 0 1 0 0,0 0-1 0 0,0 0 1 0 0,-1 0-1 0 0,1 0 1 0 0,0 0-1 0 0,0 0 1 0 0,0 0-1 0 0,0 0 1 0 0,0 0-1 0 0,0 0 1 0 0,0 0-1 0 0,0 0 1 0 0,0 0 0 0 0,0 1-1 0 0,0-1 1 0 0,0 0-1 0 0,-1 0 1 0 0,1 0-1 0 0,0 0 1 0 0,0 0-1 0 0,0 0 1 0 0,0 0-1 0 0,0 0 1 0 0,0 0-1 0 0,0-1 1 0 0,0 1-1 0 0,0 0 1 0 0,0 0-1 0 0,-1 0 1 0 0,1 0-1 0 0,0 0 1 0 0,0 0-1 0 0,0 0 1 0 0,0 0-1 0 0,0 0 1 0 0,0 0-1 0 0,0 0 1 0 0,0 0-1 0 0,0 0 1 0 0,0 0-1 0 0,0 0 1 0 0,0 0-1 0 0,0 0 1 0 0,0 0-1 0 0,0-1 1 0 0,0 1-1 0 0,0 0 1 0 0,-1 0-1 0 0,1 0 1 0 0,0 0-1 0 0,0 0 1 0 0,0 0-1 0 0,0 0 1 0 0,0 0-1 0 0,0 0 1 0 0,0 0-1 0 0,0 0 1 0 0,0-1-1 0 0,0 1 1 0 0,0 0-1 0 0,0 0 1 0 0,0 0-1 0 0,1 0 1 0 0,-1 0 0 0 0,0 0-6 0 0,-2 4-373 0 0,-14-1 1489 0 0,22-4-240 0 0,-4 0-876 0 0,-1 0 0 0 0,1 0 0 0 0,-2-1 0 0 0,2 2 0 0 0,-1-2 0 0 0,0 0 0 0 0,1 1 0 0 0,-1-1 0 0 0,0 1 0 0 0,0-1 0 0 0,1 1 0 0 0,-1 0 0 0 0,0-1 0 0 0,0 1 0 0 0,1 0 0 0 0,1 1-63 0 0,-1 0 1 0 0,1 0-1 0 0,-1 0 0 0 0,1 1 0 0 0,-1-1 0 0 0,1 1 0 0 0,-1-1 0 0 0,1 1 0 0 0,-1 0 0 0 0,0 0 1 0 0,1 0-1 0 0,0 1 63 0 0,7 6-442 0 0,-4-1 494 0 0,-5-6-49 0 0,-1 0-1 0 0,1-1 0 0 0,-1 1 0 0 0,1 0 0 0 0,-1 0 0 0 0,0 0 1 0 0,1 0-1 0 0,-1-1 0 0 0,0 1 0 0 0,1 0 0 0 0,-1 0 1 0 0,0 0-1 0 0,0 0 0 0 0,0 0 0 0 0,0 0 0 0 0,0 0 1 0 0,0 0-1 0 0,0 0 0 0 0,0-1 0 0 0,0 1 0 0 0,-1 0 1 0 0,1 0-1 0 0,0 0 0 0 0,-1 0 0 0 0,1 0 0 0 0,0 0 1 0 0,-1-1-1 0 0,1 1 0 0 0,-1 0 0 0 0,1 0 0 0 0,-1-1 1 0 0,1 1-1 0 0,-1 0 0 0 0,0 0-2 0 0,-4 11 53 0 0,4-12-65 0 0,1 0-36 0 0,-1 0 88 0 0,0 0-1 0 0,0 1 0 0 0,0-1 0 0 0,0 0 1 0 0,1 0-1 0 0,-1 1 0 0 0,0-1 0 0 0,0 0 1 0 0,1 1-1 0 0,-1-1 0 0 0,0 1 0 0 0,0-1 1 0 0,1 1-1 0 0,-1-1 0 0 0,1 1 0 0 0,-1 0 0 0 0,0-1 1 0 0,1 1-1 0 0,-1-1 0 0 0,1 1 0 0 0,0 0 1 0 0,-1 0-40 0 0,-6 12 259 0 0,6-10-707 0 0,-3 4-891 0 0,-6 3 924 0 0,-3 4 1058 0 0,7-6-396 0 0,-5-1-396 0 0,0 1 489 0 0,5-1 750 0 0,4-5-2265 0 0,-2 3 318 0 0,-5-4 903 0 0,5-2 547 0 0,3 1-583 0 0,0-1 1 0 0,1 1 0 0 0,-1 0-1 0 0,0 0 1 0 0,0 0-1 0 0,0 0 1 0 0,0 0 0 0 0,1 0-1 0 0,-1 0 1 0 0,0 0-1 0 0,0 0 1 0 0,0 0 0 0 0,0 0-1 0 0,1 0 1 0 0,-1 0-1 0 0,0 1 1 0 0,0-1 0 0 0,0 1-11 0 0,-20 5 2 0 0,20-4-2 0 0,-10 6 0 0 0,9-7 0 0 0,0 1 0 0 0,1-1 0 0 0,-1 1 0 0 0,0-1 0 0 0,1 1 0 0 0,-1 0 0 0 0,1 0 0 0 0,0 0 0 0 0,-2 1 0 0 0,2-4 0 0 0,0-1-34 0 0,-12 14-740 0 0,12-11 774 0 0,0 0 64 0 0,1 0 274 0 0,0-1 136 0 0,0 0 34 0 0,0 0-133 0 0,0 0-576 0 0,-4 5 673 0 0,4-6-474 0 0,0 0-1 0 0,0 0 1 0 0,0 0-1 0 0,0 0 1 0 0,1 0-1 0 0,-1 0 1 0 0,0 0-1 0 0,0 0 1 0 0,1 0-1 0 0,-1 1 0 0 0,0-1 1 0 0,1 0-1 0 0,-1 0 1 0 0,1 0-1 0 0,0 0 3 0 0,-1 0-1 0 0,-1 1 0 0 0,1-1 0 0 0,0 1 1 0 0,0-1-1 0 0,0 1 0 0 0,0 0 1 0 0,1-1-1 0 0,-1 1 0 0 0,0 0 1 0 0,0-1-1 0 0,0 1 0 0 0,0 0 1 0 0,0-1-1 0 0,0 1 0 0 0,0 0 1 0 0,1-1-1 0 0,-1 1 0 0 0,0 0 0 0 0,0-1 1 0 0,0 1-1 0 0,1 0 0 0 0,-1 0 1 0 0,0-1-1 0 0,0 1 0 0 0,1 0 1 0 0,-1 0-1 0 0,0-1 0 0 0,1 1 1 0 0,-1 0-1 0 0,0 0 1 0 0,1 0-116 0 0,-1 0-60 0 0,0-1-15 0 0,2 1 31 0 0,-1-1 128 0 0,1 1 32 0 0,-1-1 0 0 0,1 0 0 0 0,-1-1 0 0 0,0 1 0 0 0,0-1 0 0 0,1 1-60 0 0,0 0-539 0 0,-2 0-14 0 0,0 1 651 0 0,0 0-532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22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159 105 12640 0 0,'0'0'464'0'0,"0"0"-259"0"0,0 0 51 0 0,0 0 52 0 0,0 0 11 0 0,0 0-17 0 0,0 0-72 0 0,0 0-34 0 0,0 0-4 0 0,0 0 42 0 0,0 0 181 0 0,17 0 4375 0 0,-15 0-4637 0 0,0 0 0 0 0,0 0 0 0 0,-1 0-1 0 0,1 0 1 0 0,0 0 0 0 0,0-1 0 0 0,0 1-1 0 0,0-1 1 0 0,-1 1 0 0 0,2-1-153 0 0,14-3 748 0 0,-15 4-732 0 0,0 0-1 0 0,1 0 1 0 0,-1 0-1 0 0,0-1 1 0 0,0 1-1 0 0,0-1 1 0 0,0 1-1 0 0,1-2-15 0 0,0 2 44 0 0,6-4 314 0 0,-10-1-476 0 0,0 3-71 0 0,1 1 89 0 0,-7-5-531 0 0,-4-8 271 0 0,6 5 195 0 0,-1-6-226 0 0,6 15 341 0 0,-2-3-61 0 0,-4-7-169 0 0,3 3 297 0 0,2 0-11 0 0,0 3-57 0 0,-4 8-133 0 0,11-2-19 0 0,6 5 249 0 0,1 1 108 0 0,-9-4-78 0 0,3 3-80 0 0,-4-7 79 0 0,-3 0-72 0 0,1 0 0 0 0,-1 0 0 0 0,0 0 0 0 0,0 0 1 0 0,0-1-1 0 0,1 1 0 0 0,-1 0 0 0 0,0 0 0 0 0,0 0 0 0 0,1 0 0 0 0,-1 0 0 0 0,0 0 0 0 0,1 0 0 0 0,-1-1 0 0 0,0 1 1 0 0,0 0-1 0 0,1 0 0 0 0,-1 0 0 0 0,0 0 0 0 0,1 0 0 0 0,-1 0 0 0 0,0 1 0 0 0,0-1 0 0 0,1 0 0 0 0,-1 0 0 0 0,0 0 1 0 0,1 0-1 0 0,-1 0 0 0 0,0 0 0 0 0,0 0 0 0 0,1 1 0 0 0,-1-1 0 0 0,0 0 0 0 0,0 0 0 0 0,0 0 0 0 0,1 0 1 0 0,-1 1-1 0 0,0-1 0 0 0,0 0-3 0 0,6 3-4 0 0,-1-1 4 0 0,-5-2 0 0 0,0 1 0 0 0,0-1 0 0 0,1 0 0 0 0,-1 0 0 0 0,0 0 0 0 0,0 0 0 0 0,1 0 0 0 0,-1 1 0 0 0,0-1 0 0 0,0 0 0 0 0,1 0 0 0 0,-1 0 0 0 0,0 0 0 0 0,0 0 0 0 0,1 0 0 0 0,-1 0 0 0 0,0 0 0 0 0,1 0 0 0 0,-1 0 0 0 0,0 0 0 0 0,0 0 0 0 0,1 0 0 0 0,-1 0 0 0 0,0 0 0 0 0,1 0 0 0 0,-1 0 0 0 0,0 0 0 0 0,0 0 0 0 0,1-1 0 0 0,-1 1 0 0 0,0 0 0 0 0,0 0 0 0 0,1 0 0 0 0,-1 0 0 0 0,0-1 6 0 0,0 1 0 0 0,0 0 0 0 0,0 0 0 0 0,0 0 0 0 0,0 0-1 0 0,1 0 1 0 0,-1-1 0 0 0,0 1 0 0 0,0 0 0 0 0,0 0 0 0 0,0 0 0 0 0,1 0-1 0 0,-1 0 1 0 0,0 0 0 0 0,0 0 0 0 0,0-1 0 0 0,0 1 0 0 0,1 0 0 0 0,-1 0-1 0 0,0 0 1 0 0,0 0 0 0 0,0 0 0 0 0,1 0 0 0 0,-1 0 0 0 0,0 0-1 0 0,0 0 1 0 0,0 0 0 0 0,1 0 0 0 0,-1 0 0 0 0,0 0 0 0 0,0 0 0 0 0,0 0-1 0 0,1 1 1 0 0,-1-1 0 0 0,0 0 0 0 0,0 0 0 0 0,0 0 0 0 0,0 0 0 0 0,1 0-1 0 0,-1 0 1 0 0,0 0 0 0 0,0 0 0 0 0,0 1 0 0 0,0-1 0 0 0,0 0 0 0 0,1 0-1 0 0,-1 0 1 0 0,0 0 0 0 0,0 1 0 0 0,0-1 0 0 0,0 0 0 0 0,0 0-6 0 0,4 3 138 0 0,-4-3-141 0 0,0 0-1 0 0,0 0 1 0 0,0 0 0 0 0,0 0-1 0 0,1 0 1 0 0,-1 0 0 0 0,0 0-1 0 0,0 0 1 0 0,0 0 0 0 0,0 0 0 0 0,0 0-1 0 0,0 0 1 0 0,0 0 0 0 0,0 0-1 0 0,0 0 1 0 0,0 0 0 0 0,1 0-1 0 0,-1 0 1 0 0,0 0 0 0 0,0 0-1 0 0,0 0 1 0 0,0 0 0 0 0,0 0-1 0 0,0 0 1 0 0,0 0 0 0 0,0 0-1 0 0,0-1 1 0 0,0 1 0 0 0,0 0-1 0 0,0 0 1 0 0,0 0 0 0 0,0 0 0 0 0,0 0-1 0 0,0 0 1 0 0,0 0 0 0 0,0 0-1 0 0,1 0 1 0 0,-1 0 0 0 0,0-1-1 0 0,0 1 1 0 0,0 0 0 0 0,0 0-1 0 0,0 0 1 0 0,0 0 0 0 0,-1 0-1 0 0,1 0 1 0 0,0 0 0 0 0,0 0-1 0 0,0 0 1 0 0,0 0 0 0 0,0-1-1 0 0,0 1 1 0 0,0 0 0 0 0,0 0 0 0 0,0 0-1 0 0,0 0 4 0 0,-1-5 77 0 0,1 5-83 0 0,-11-17-386 0 0,10 14 339 0 0,0 2 42 0 0,-1 0 11 0 0,0 1 19 0 0,2 0 81 0 0,0 0 47 0 0,0 0 11 0 0,0 0-40 0 0,0 0-181 0 0,0 0-81 0 0,0 0-15 0 0,0 0 15 0 0,0 0 64 0 0,0 0 27 0 0,1 2 54 0 0,-1-2 58 0 0,1 1-4 0 0,1-1-44 0 0,-1 1-12 0 0,2 3 1 0 0,-2-3 0 0 0,0 0 11 0 0,-1-1 42 0 0,0-1 17 0 0,1-3-76 0 0,-4-3 167 0 0,3 6-172 0 0,-1 0-1 0 0,1 0 1 0 0,-1-1 0 0 0,1 1-1 0 0,0 0 1 0 0,-1 0-1 0 0,1-1 1 0 0,0 1 0 0 0,0 0-1 0 0,0 0 1 0 0,0-1-1 0 0,0 1 12 0 0,0 2-14 0 0,0 1-1 0 0,0 0 1 0 0,1 0-1 0 0,-1-1 1 0 0,1 1-1 0 0,-1 0 1 0 0,1-1-1 0 0,-1 1 0 0 0,1-1 1 0 0,0 1-1 0 0,0 0 15 0 0,0-1 0 0 0,1 0 11 0 0,4 4 232 0 0,1 0-129 0 0,6 6-146 0 0,-6-5 280 0 0,-5-5-248 0 0,0-2 0 0 0,1 0 0 0 0,0 0 0 0 0,0 1 0 0 0,-2 0 11 0 0,0 0 32 0 0,1 0-33 0 0,-2 0-6 0 0,1 0-1 0 0,-1 0 1 0 0,1 0-1 0 0,0 0 1 0 0,-1 0 0 0 0,1 0-1 0 0,-1 0 1 0 0,1 0-1 0 0,-1 0 1 0 0,1 0-1 0 0,-1 0 1 0 0,1 1-1 0 0,-1-1 1 0 0,1 0-1 0 0,-1 0 1 0 0,1 1-1 0 0,-1-1 1 0 0,1 0-1 0 0,-1 1-3 0 0,1-1-5 0 0,0 1-1 0 0,-1-1 1 0 0,1 1-1 0 0,0-1 1 0 0,-1 0-1 0 0,1 1 1 0 0,0-1-1 0 0,0 0 1 0 0,0 0-1 0 0,-1 1 0 0 0,1-1 1 0 0,0 0-1 0 0,0 0 1 0 0,-1 0-1 0 0,2 0 6 0 0,0 0 0 0 0,-1 1 0 0 0,-1-1 2 0 0,0 0 0 0 0,0 0 0 0 0,1 0-1 0 0,-1 0 1 0 0,0 1 0 0 0,0-1 0 0 0,0 0-1 0 0,0 0 1 0 0,1 0 0 0 0,-1 0 0 0 0,0 0 0 0 0,0 0-1 0 0,0 0 1 0 0,1 0 0 0 0,-1 0 0 0 0,0 0-1 0 0,0 0 1 0 0,0 0 0 0 0,0 0 0 0 0,1 0-1 0 0,-1 0 1 0 0,0-1 0 0 0,0 1 0 0 0,0 0-1 0 0,1 0 1 0 0,-1 0 0 0 0,0 0 0 0 0,0 0 0 0 0,0 0-1 0 0,0 0 1 0 0,0 0 0 0 0,1-1 0 0 0,-1 1-1 0 0,0 0 1 0 0,0 0 0 0 0,0 0 0 0 0,0 0-1 0 0,0 0 1 0 0,0-1 0 0 0,0 1 0 0 0,0 0 0 0 0,1 0-1 0 0,-1 0 1 0 0,0-1-2 0 0,0 1 0 0 0,0 0 0 0 0,0 0 0 0 0,0 0 0 0 0,0 0 0 0 0,0 0 0 0 0,0 0-1 0 0,0 0 1 0 0,0 0 0 0 0,0 0 0 0 0,0-1 0 0 0,0 1 0 0 0,0 0 0 0 0,0 0 0 0 0,0 0 0 0 0,0 0 0 0 0,0 0 0 0 0,0 0-1 0 0,0 0 1 0 0,0 0 0 0 0,0 0 0 0 0,1 0 0 0 0,-1 0 0 0 0,0 0 0 0 0,0 0 0 0 0,0-1 0 0 0,0 1 0 0 0,0 0 0 0 0,0 0 0 0 0,0 0-1 0 0,0 0 1 0 0,0 0 0 0 0,0 0 0 0 0,1 0 0 0 0,-1 0 0 0 0,0 0 0 0 0,0 0 0 0 0,0 0 0 0 0,0 0 0 0 0,0 0 0 0 0,0 0 0 0 0,0 0-1 0 0,0 0 1 0 0,0 0 0 0 0,1 0 0 0 0,-1 0 0 0 0,0 1 0 0 0,0-1 0 0 0,0 0 0 0 0,0 0 0 0 0,0 0 0 0 0,0 0 0 0 0,0 0 0 0 0,0 0-1 0 0,0 0 1 0 0,0 0 0 0 0,0 0 0 0 0,0 0 0 0 0,1 0 0 0 0,-1 0 0 0 0,0 0 0 0 0,0 0 0 0 0,0 1 0 0 0,0-1 0 0 0,0 0 0 0 0,0 0-1 0 0,0 0 1 0 0,0 0 0 0 0,7 1 0 0 0,2 6 0 0 0,-7-6 0 0 0,-1-2 0 0 0,1 1 0 0 0,-1 0 0 0 0,1 0 0 0 0,6 4 0 0 0,-6-4 0 0 0,-1 0 11 0 0,-1 0 32 0 0,2 0-33 0 0,0 0-10 0 0,0 1 0 0 0,0 0 0 0 0,0 0 0 0 0,0 0 0 0 0,0 0-16 0 0,-1-1-37 0 0,0 1 90 0 0,-1-1 29 0 0,0-1-8 0 0,1 1-35 0 0,0 0 20 0 0,0 0-54 0 0,0 1-90 0 0,-1-1 1 0 0,0-1 25 0 0,2 1 61 0 0,2-6 32 0 0,-4 6 82 0 0,0 0 47 0 0,0 0 11 0 0,0 0-40 0 0,0 0-181 0 0,0 0-81 0 0,0 0-15 0 0,0 0 26 0 0,2 0 106 0 0,-1 0 76 0 0,-1 1 0 0 0,1-1 0 0 0,-1 0 1 0 0,1 0-1 0 0,-1 1 0 0 0,1-1 0 0 0,-1 0 0 0 0,1 1 0 0 0,-1-1 0 0 0,0 0 0 0 0,1 1 0 0 0,-1-1 0 0 0,1 1 0 0 0,-1-1 0 0 0,0 0 0 0 0,1 1 0 0 0,-1-1 0 0 0,0 1-49 0 0,7 8 1101 0 0,-5-8-1101 0 0,0-1 0 0 0,1 1 9 0 0,-2 1-17 0 0,8 0-161 0 0,9-3-148 0 0,-17 1 370 0 0,0-1 11 0 0,0 0-10 0 0,0 1-44 0 0,1 0-10 0 0,0 0 0 0 0,0 1 0 0 0,0-1 11 0 0,-2 0 32 0 0,1 1-33 0 0,1-1-10 0 0,0 0 0 0 0,-1 1 0 0 0,0 1 11 0 0,0-2 32 0 0,0 0-33 0 0,1 0-10 0 0,-1-1 0 0 0,0 1 1 0 0,-1 0 0 0 0,0 0 1 0 0,0 1-1 0 0,1-1 0 0 0,-1 0 0 0 0,0 0 0 0 0,0 0 0 0 0,0 0 0 0 0,1 0 0 0 0,-1 1 0 0 0,0-1 0 0 0,0 0 0 0 0,0 0 1 0 0,0 0-1 0 0,1 0 0 0 0,-1 1 0 0 0,0-1 0 0 0,0 0 0 0 0,0 0 0 0 0,0 1 0 0 0,0-1 0 0 0,0 0 0 0 0,0 0 0 0 0,0 1 1 0 0,0-1-1 0 0,1 0 0 0 0,-1 0 0 0 0,0 1-1 0 0,0-1 1 0 0,0 0 0 0 0,0 0-1 0 0,0 0 1 0 0,0 0 0 0 0,0-1 0 0 0,0 1 0 0 0,0 0 0 0 0,0 0 0 0 0,0 0 0 0 0,0 0 0 0 0,0 0-1 0 0,0 0 1 0 0,0 0 0 0 0,1 0 0 0 0,-1 0 0 0 0,0 0 0 0 0,0 0 0 0 0,0 0 0 0 0,0 0-1 0 0,0 0 1 0 0,0 0 0 0 0,0 0 0 0 0,0 0 0 0 0,0 0 0 0 0,0 0 0 0 0,0 0 0 0 0,1 0-1 0 0,-1 0 1 0 0,0 0 0 0 0,0 0 0 0 0,0 0 0 0 0,0 0 0 0 0,0 0 0 0 0,0 0 0 0 0,0 1 0 0 0,0-1-1 0 0,0 0 1 0 0,0 0-1 0 0,1-1-83 0 0,-1 1 59 0 0,1 0-1 0 0,-1-1 1 0 0,0 1 0 0 0,0 0-1 0 0,0 0 1 0 0,0 0 0 0 0,1 0-1 0 0,-1 0 1 0 0,0 0 0 0 0,0 0-1 0 0,0-1 1 0 0,0 1 0 0 0,0 0-1 0 0,0 0 1 0 0,1 0 0 0 0,-1 0-1 0 0,0 0 1 0 0,0-1 0 0 0,0 1-1 0 0,0 0 1 0 0,0 0 0 0 0,0 0-1 0 0,0 0 1 0 0,0-1 0 0 0,0 1-1 0 0,0 0 1 0 0,0 0 0 0 0,0 0-1 0 0,0-1 1 0 0,0 1 0 0 0,0 0-1 0 0,0 0 1 0 0,0 0 0 0 0,0 0-1 0 0,0-1 1 0 0,0 1 0 0 0,0 0-1 0 0,0 0 1 0 0,0 0 0 0 0,0 0-1 0 0,0-1 1 0 0,-1 1 0 0 0,1 0-1 0 0,0 0 1 0 0,0 0 0 0 0,0 0-1 0 0,0 0 1 0 0,0-1 0 0 0,0 1-1 0 0,-1 0 25 0 0,0 0-948 0 0</inkml:trace>
  <inkml:trace contextRef="#ctx0" brushRef="#br1" timeOffset="1">577 171 6712 0 0,'0'0'-6'0'0,"0"0"1"0"0,0 0 0 0 0,0 0 0 0 0,0 0-1 0 0,0 0 1 0 0,0 0 0 0 0,0 0-1 0 0,0 0 1 0 0,0 0 0 0 0,-1 0-1 0 0,1 0 1 0 0,0 0 0 0 0,0 0 0 0 0,0 0-1 0 0,0 0 1 0 0,0 0 0 0 0,0 0-1 0 0,0 0 1 0 0,0 0 0 0 0,0 0-1 0 0,0 0 1 0 0,0 0 0 0 0,0 0-1 0 0,0-1 1 0 0,0 1 0 0 0,0 0 0 0 0,0 0-1 0 0,0 0 1 0 0,-1 0 0 0 0,1 0-1 0 0,0 0 1 0 0,0 0 0 0 0,0 0-1 0 0,0 0 1 0 0,0 0 0 0 0,0 0-1 0 0,0 0 1 0 0,0 0 0 0 0,0 0 0 0 0,0-1-1 0 0,0 1 1 0 0,0 0 0 0 0,0 0-1 0 0,0 0 1 0 0,0 0 0 0 0,0 0-1 0 0,0 0 1 0 0,0 0 0 0 0,0 0-1 0 0,0 0 1 0 0,0 0 0 0 0,0 0 0 0 0,1 0-1 0 0,-1 0 1 0 0,0-1 0 0 0,0 1-1 0 0,0 0 1 0 0,0 0 0 0 0,0 0-1 0 0,0 0 1 0 0,0 0 0 0 0,0 0-1 0 0,0 0 1 0 0,0 0 0 0 0,0 0 5 0 0,1-2-188 0 0,-1 2 129 0 0,-1-2 11632 0 0,-6 0-7618 0 0,-1-1-3910 0 0,7 2 6 0 0,0 1 0 0 0,0 0 1 0 0,0-1-1 0 0,1 1 0 0 0,-1 0 1 0 0,0 0-1 0 0,0 0 0 0 0,0-1 1 0 0,0 1-1 0 0,0 0 0 0 0,1 0 1 0 0,-1 1-1 0 0,0-1 0 0 0,0 0 1 0 0,0 0-1 0 0,0 0 0 0 0,1 0 1 0 0,-1 1-1 0 0,0-1 1 0 0,0 0-1 0 0,0 1 0 0 0,1-1 1 0 0,-1 1-1 0 0,0-1 0 0 0,1 1 1 0 0,-1-1-52 0 0,-14 5 67 0 0,-2-2 12 0 0,-6 7 224 0 0,-1 1 9 0 0,6-9-230 0 0,16-1-76 0 0,1-1 0 0 0,0 0 0 0 0,-1 1 0 0 0,1-1 0 0 0,-1 0 0 0 0,1 1 0 0 0,-1 0 0 0 0,1-1 0 0 0,0 1-1 0 0,-1 0 1 0 0,1 0 0 0 0,0-1 0 0 0,0 1 0 0 0,-1 1-6 0 0,-13 7 45 0 0,7-1-20 0 0,8-7-22 0 0,-1 0 0 0 0,1 0 1 0 0,-1 0-1 0 0,1 0 0 0 0,-1-1 1 0 0,0 1-1 0 0,1 0 1 0 0,-1-1-1 0 0,0 1 0 0 0,0 0 1 0 0,0-1-1 0 0,1 1 0 0 0,-1-1 1 0 0,0 1-1 0 0,-1 0-3 0 0,-15 12-491 0 0,-4 1 491 0 0,17-12 48 0 0,0 0-1 0 0,0 0 0 0 0,0 1 1 0 0,0-1-1 0 0,-1 2-47 0 0,-3 3 76 0 0,2-2-87 0 0,-12 10 230 0 0,0 0-248 0 0,8-5 41 0 0,-22 22-516 0 0,22-6 504 0 0,3-9 0 0 0,-2 10 0 0 0,2 3 0 0 0,6-19-4 0 0,-4 3-21 0 0,1 5-40 0 0,3-16 44 0 0,0 0-1 0 0,1 0 1 0 0,0 0-1 0 0,0 0 0 0 0,0 0 1 0 0,0 0-1 0 0,0 0 1 0 0,1 3 21 0 0,-1-1-477 0 0,0-1-1255 0 0,1-2-3335 0 0,-1-2 2954 0 0</inkml:trace>
  <inkml:trace contextRef="#ctx0" brushRef="#br1" timeOffset="2">173 508 10480 0 0,'-1'21'2418'0'0,"3"-1"-2044"0"0,-3 12 674 0 0,1-5-242 0 0,1-10-604 0 0,-1-16-206 0 0,2 14-290 0 0,0 7-348 0 0,-2-22 316 0 0,0 0-8 0 0,0 1-988 0 0,0 1 812 0 0</inkml:trace>
  <inkml:trace contextRef="#ctx0" brushRef="#br1" timeOffset="3">179 527 10696 0 0,'0'1'232'0'0,"0"0"-14"0"0,4 21 3513 0 0,-5 10-3383 0 0,1-14-269 0 0,-1 34 1129 0 0,1-2-2450 0 0,0-50 1132 0 0,0 0-2 0 0,1 1-1790 0 0,-1-1 916 0 0</inkml:trace>
  <inkml:trace contextRef="#ctx0" brushRef="#br1" timeOffset="4">184 532 8512 0 0,'0'13'270'0'0,"1"6"1310"0"0,1 29 2354 0 0,0-1-2863 0 0,0 1-1170 0 0,2-16 60 0 0,-4-28-1092 0 0,0-1 433 0 0</inkml:trace>
  <inkml:trace contextRef="#ctx0" brushRef="#br1" timeOffset="5">176 734 8480 0 0,'0'0'305'0'0,"0"0"-49"0"0,0 0 529 0 0,0 0 250 0 0,0 0 48 0 0,0 0-71 0 0,0 0-320 0 0,0 0-144 0 0,0 0-32 0 0,0 0-72 0 0,11 12 1218 0 0,12 18 334 0 0,-18-23-1695 0 0,4-3 238 0 0,2 3 46 0 0,-9-6-533 0 0,-1 1 0 0 0,1-1 0 0 0,0 0 0 0 0,0 1 0 0 0,0-1-1 0 0,0 0 1 0 0,0 0 0 0 0,0 0-52 0 0,10 2 197 0 0,1 1 15 0 0,7 7 284 0 0,-18-9-495 0 0,0-1 0 0 0,0 0 0 0 0,0 0 1 0 0,0 1-1 0 0,0-1 0 0 0,0 0 1 0 0,0-1-1 0 0,0 1 0 0 0,0 0 0 0 0,1-1 1 0 0,-1 1-1 0 0,0-1 0 0 0,2 1-1 0 0,0-1 27 0 0,0 1-1 0 0,0-1 0 0 0,0 1 1 0 0,0 0-1 0 0,0 1 0 0 0,-1-1 1 0 0,1 1-1 0 0,0-1 0 0 0,0 2-26 0 0,0-1-377 0 0,1 0-1 0 0,-1 0 0 0 0,0-1 0 0 0,1 1 0 0 0,-1-1 0 0 0,1 0 0 0 0,-1 0 378 0 0,-1 0-1904 0 0</inkml:trace>
  <inkml:trace contextRef="#ctx0" brushRef="#br1" timeOffset="6">380 856 7536 0 0,'0'0'277'0'0,"0"0"-24"0"0,0 0 574 0 0,0 0 270 0 0,0 0 58 0 0,0 0-58 0 0,0 0-289 0 0,0 0-126 0 0,20 7 4945 0 0,0 3-4894 0 0,9 0-105 0 0,-16-7-229 0 0,-7 0-250 0 0,-3-2-125 0 0,-1-1 1 0 0,1 1-1 0 0,-1 0 1 0 0,1-1-1 0 0,-1 0 0 0 0,1 1 1 0 0,0-1-1 0 0,1 0-24 0 0,-2 0 31 0 0,1 1-1 0 0,-1-1 1 0 0,1 1 0 0 0,-1 0-1 0 0,1 0 1 0 0,-1 0-1 0 0,3 1-30 0 0,-3-1-219 0 0,0 0-1 0 0,0 0 0 0 0,0 0 0 0 0,0 0 1 0 0,0 0-1 0 0,0-1 0 0 0,0 1 1 0 0,1-1-1 0 0,-1 0 0 0 0,0 1 0 0 0,0-1 1 0 0,1 0 219 0 0,2-1-1218 0 0</inkml:trace>
  <inkml:trace contextRef="#ctx0" brushRef="#br1" timeOffset="7">525 904 11752 0 0,'0'0'252'0'0,"0"0"6"0"0,22 3 5775 0 0,3-3-2351 0 0,-10 3-2685 0 0,-10-2-1025 0 0,-1 2 410 0 0,-1 0-329 0 0,1-1-387 0 0,0 0-456 0 0,1 0-57 0 0,-3-2-108 0 0</inkml:trace>
  <inkml:trace contextRef="#ctx0" brushRef="#br1" timeOffset="8">616 919 9320 0 0,'0'0'201'0'0,"0"0"110"0"0,0 0 311 0 0,0 0 136 0 0,0 0 30 0 0,0 0-27 0 0,0 0-128 0 0,0 0-51 0 0,0 0-8 0 0,0 0-43 0 0,0 0-164 0 0,0 0-71 0 0,0 0-10 0 0,0 0-30 0 0,0 0-108 0 0,0 0-48 0 0,0 0-11 0 0,0-2 1653 0 0,1 2-229 0 0,8 97-462 0 0,-9-71-843 0 0,8 75-111 0 0,-4-69-1353 0 0,-3-26 896 0 0,-3 13 683 0 0,0-12-1718 0 0,2 0-3766 0 0,0-7 3312 0 0</inkml:trace>
  <inkml:trace contextRef="#ctx0" brushRef="#br0" timeOffset="9">108 386 12416 0 0,'0'0'365'0'0,"0"0"-4"0"0,0 0-118 0 0,0 0 353 0 0,0 0 185 0 0,0 0 34 0 0,5-13 3319 0 0,-2 5-3144 0 0,1-6-314 0 0,0 6-573 0 0,3-5-154 0 0,2-3 53 0 0,-8 13-2 0 0,27-31 262 0 0,-24 30-439 0 0,1-4 252 0 0,-5 7 263 0 0,0 1 136 0 0,15-14-335 0 0,-14 11-186 0 0,1 1 47 0 0,0 0 0 0 0,1 0 0 0 0,0-1-165 0 0,-2 2 186 0 0,-1 0 0 0 0,1 1 1 0 0,-1-1-1 0 0,1 1 0 0 0,0-1 0 0 0,-1 1 1 0 0,1-1-1 0 0,0 1 0 0 0,-1-1 1 0 0,1 1-1 0 0,0 0 0 0 0,-1-1 0 0 0,1 1 1 0 0,0 0-1 0 0,0 0 0 0 0,0-1 1 0 0,-1 1-1 0 0,1 0 0 0 0,0 0 0 0 0,0 0 1 0 0,0 0-1 0 0,0 0-21 0 0,-7 19 201 0 0,-16 22 22 0 0,-15 19-803 0 0,25-38-637 0 0,-2 17 1319 0 0,11-18-105 0 0,2 8 185 0 0,1-27-138 0 0,0-2-155 0 0,0 0 18 0 0,0 1 96 0 0,0 0 99 0 0,0-1 5 0 0,0-5-122 0 0,1 0 0 0 0,-1 0 0 0 0,1 0-1 0 0,0 0 1 0 0,1 1 0 0 0,-1-1 0 0 0,1 0 0 0 0,0 1 0 0 0,2-5 15 0 0,3-6-103 0 0,1-10 103 0 0,6-14 0 0 0,-13 36 0 0 0,1 1 0 0 0,1-1 0 0 0,2-3 0 0 0,-3 3 0 0 0,0 0 0 0 0,4-7 0 0 0,-3 5 63 0 0,1 0-1 0 0,0 0 1 0 0,0 0-1 0 0,0 1 0 0 0,2-2-62 0 0,19-15 68 0 0,-3 2 56 0 0,-9 9 610 0 0,-4 4-475 0 0,-3 0-272 0 0,-1 0-191 0 0,-2 1-56 0 0,-2 5 308 0 0,1-1-36 0 0,2-1 65 0 0,-1-2-160 0 0,6-5 965 0 0,-4 3-995 0 0,-4 4 58 0 0,1 0-1 0 0,0 0 1 0 0,-1 1 0 0 0,1-1-1 0 0,0 0 1 0 0,0 0 0 0 0,1 1-1 0 0,0-1 56 0 0,-1 1 0 0 0,8 1 0 0 0,-6-1 33 0 0,-4 0-29 0 0,1 1 1 0 0,-1-1-1 0 0,1 1 1 0 0,-1 0 0 0 0,1 0-1 0 0,-1-1 1 0 0,1 1-1 0 0,0 0 1 0 0,-1 0-1 0 0,1 0 1 0 0,0 0-1 0 0,-1 0 1 0 0,1 0-1 0 0,-1 0 1 0 0,1 0 0 0 0,0 0-1 0 0,-1 0 1 0 0,1 0-1 0 0,0 0 1 0 0,-1 0-1 0 0,1 1-4 0 0,0-2 19 0 0,0 1-1 0 0,1 0 1 0 0,-1 0-1 0 0,0-1 1 0 0,0 1-1 0 0,0 0 1 0 0,1-1-1 0 0,-1 1 1 0 0,0-1-1 0 0,0 0 0 0 0,0 1 1 0 0,0-1-1 0 0,0 0 1 0 0,0 0-19 0 0,5-2 5 0 0,-5 3-5 0 0,6 1 40 0 0,2-2-7 0 0,-8 0-38 0 0,1 1 0 0 0,-1-1 0 0 0,0 0 1 0 0,-1 1-1 0 0,1-1 0 0 0,0 0 0 0 0,0 1 0 0 0,0-1 1 0 0,0 0-1 0 0,0 0 0 0 0,-1 0 0 0 0,1 0 1 0 0,0 0-1 0 0,-1 0 0 0 0,1 0 0 0 0,0-1 5 0 0,-1 2-346 0 0,0-1-96 0 0,0-1-6 0 0</inkml:trace>
  <inkml:trace contextRef="#ctx0" brushRef="#br0" timeOffset="10">457 142 10720 0 0,'0'0'314'0'0,"0"0"-6"0"0,0 0-198 0 0,0-2-1323 0 0,-1-1 4643 0 0,1 1 1813 0 0,0 0-4724 0 0,1 0-519 0 0</inkml:trace>
  <inkml:trace contextRef="#ctx0" brushRef="#br0" timeOffset="11">248 170 9448 0 0,'0'-6'588'0'0,"0"-16"-872"0"0,-4 11 3902 0 0,3 11-3472 0 0,1 0 0 0 0,-1 0 0 0 0,1-1 0 0 0,0 1 0 0 0,-1 0 0 0 0,1 0 0 0 0,-1 0-1 0 0,1 0 1 0 0,-1 0 0 0 0,1 0 0 0 0,-1 0 0 0 0,1 1 0 0 0,-1-1 0 0 0,1 0 0 0 0,-1 0 0 0 0,1 0 0 0 0,0 0-1 0 0,-1 1 1 0 0,1-1 0 0 0,-1 0 0 0 0,1 0 0 0 0,0 1 0 0 0,-1-1 0 0 0,1 0 0 0 0,-1 1 0 0 0,1-1 0 0 0,0 0-1 0 0,0 1 1 0 0,-1-1 0 0 0,1 0 0 0 0,0 1 0 0 0,0-1 0 0 0,-1 1-146 0 0,-10 14 744 0 0,10-14-619 0 0,-38 55 215 0 0,16-25-271 0 0,9-10 331 0 0,19-32-529 0 0,-1-1 0 0 0,-1 1 0 0 0,1 0-1 0 0,-2-1 1 0 0,0 0 0 0 0,0-3 129 0 0,4-14 231 0 0,-6 17-692 0 0,0 12 467 0 0,0 0 0 0 0,0 0 0 0 0,0 0 1 0 0,0 0-1 0 0,0-1 0 0 0,0 1 0 0 0,-1 0 0 0 0,1 0 0 0 0,0 0 1 0 0,0 0-1 0 0,0 0 0 0 0,0 0 0 0 0,0-1 0 0 0,0 1 1 0 0,0 0-1 0 0,-1 0 0 0 0,1 0 0 0 0,0 0 0 0 0,0 0 0 0 0,0 0 1 0 0,0 0-1 0 0,0 0 0 0 0,-1-1 0 0 0,1 1 0 0 0,0 0 1 0 0,0 0-1 0 0,0 0 0 0 0,0 0 0 0 0,-1 0 0 0 0,1 0 0 0 0,0 0 1 0 0,0 0-1 0 0,0 0-6 0 0,-1 1 18 0 0,0-1 0 0 0,0 0 0 0 0,1 1 0 0 0,-1-1 0 0 0,0 1 0 0 0,0-1 0 0 0,1 1 0 0 0,-1 0 1 0 0,1-1-1 0 0,-1 1 0 0 0,0 0 0 0 0,1-1 0 0 0,-1 1 0 0 0,1 0 0 0 0,-1 0 0 0 0,1-1 0 0 0,0 1 0 0 0,-1 0 0 0 0,1 0 0 0 0,0 0-18 0 0,-12 29 0 0 0,-20 56 0 0 0,21-51 0 0 0,4-12 0 0 0,5-14 0 0 0,4-13 2 0 0,2-14-17 0 0,0-7 33 0 0,-2-12-31 0 0,-4-55-282 0 0,0 64 118 0 0,1-5 182 0 0,-1 6 24 0 0,1-12 841 0 0,1 38-580 0 0,1 18 890 0 0,1 27-1155 0 0,-3 0 1 0 0,-1-1-1 0 0,-8 38-25 0 0,-4 3 355 0 0,2-29 383 0 0,10-45-536 0 0,-1 1-1 0 0,-1 0 1 0 0,1-1 0 0 0,-3 4-202 0 0,6-15-2 0 0,-1 1 0 0 0,1 0 1 0 0,0 0-1 0 0,-1-1 1 0 0,1 1-1 0 0,0 0 1 0 0,0 0-1 0 0,-1-1 1 0 0,1 1-1 0 0,0 0 0 0 0,0-1 1 0 0,0 1-1 0 0,-1 0 1 0 0,1-1-1 0 0,0 1 1 0 0,0 0-1 0 0,0-1 0 0 0,0 1 1 0 0,0-1-1 0 0,0 1 1 0 0,0 0-1 0 0,0-1 1 0 0,0 1-1 0 0,0 0 1 0 0,0-1-1 0 0,0 1 0 0 0,0-1 1 0 0,0 1-1 0 0,0 0 2 0 0,-3-18 176 0 0,-2-106-2194 0 0,2 40 2245 0 0,-1 29-332 0 0,1 4 105 0 0,2 17 0 0 0,-2 11 0 0 0,1 18-6 0 0,0 11 26 0 0,-1 12 368 0 0,1 36 444 0 0,-3 133-139 0 0,10-62-85 0 0,-4-114-831 0 0</inkml:trace>
  <inkml:trace contextRef="#ctx0" brushRef="#br0" timeOffset="12">557 1282 2640 0 0,'0'0'173'0'0,"0"0"259"0"0,0 0 118 0 0,0 0 23 0 0,0 0-16 0 0,0 0-77 0 0,0 0-31 0 0,0 0-7 0 0,0 0 60 0 0,0 0 265 0 0,0 0 117 0 0,0 0 20 0 0,0 0-15 0 0,-2 1 8598 0 0,1-1-8049 0 0,-2-43-975 0 0,1 20-480 0 0,2 7-69 0 0,0 8 112 0 0,0-5 287 0 0,0 12-281 0 0,0 1-81 0 0,0 0-50 0 0,0 0-12 0 0,-1 0-281 0 0,1 1-24 0 0</inkml:trace>
  <inkml:trace contextRef="#ctx0" brushRef="#br0" timeOffset="13">530 963 10032 0 0,'0'0'216'0'0,"0"0"89"0"0,0 0 250 0 0,0 0 106 0 0,0 0 19 0 0,0 0 3 0 0,0 0-17 0 0,0 0-8 0 0,0 0-2 0 0,0 0-56 0 0,0 3 3212 0 0,-3 8-3121 0 0,3 1-296 0 0,0 0-62 0 0,0 5 74 0 0,4 27 134 0 0,-3-35-386 0 0,0 1 0 0 0,-1 0 0 0 0,0 0-1 0 0,0 1-154 0 0,-1-3 227 0 0,1 1 0 0 0,0-1 0 0 0,0 0 0 0 0,1 0 0 0 0,2 8-227 0 0,-2-11-63 0 0,-1 29 768 0 0,-1-26-657 0 0,1-6-44 0 0,3 4-43 0 0,5 7-107 0 0,-4-31-310 0 0,-4 18 392 0 0,1-3-67 0 0,-1 1 105 0 0,0 2-105 0 0,0 0-16 0 0,0 0 3 0 0,0 0-24 0 0,0 0-100 0 0,0 0-41 0 0,-2-1-3255 0 0,2 1 1969 0 0</inkml:trace>
  <inkml:trace contextRef="#ctx0" brushRef="#br0" timeOffset="14">551 968 6800 0 0,'0'0'144'0'0,"0"0"93"0"0,0 0 267 0 0,0 0 116 0 0,0 0 20 0 0,0 0-28 0 0,0 0-145 0 0,0 0-69 0 0,0 0-12 0 0,0 0 2 0 0,0 0 16 0 0,0 0 4 0 0,0 0 0 0 0,0 0 2 0 0,0 0 13 0 0,0 0 8 0 0,0 0 1 0 0,0 0-12 0 0,0 0-50 0 0,0 0-18 0 0,0 0-6 0 0,0 0-21 0 0,0 0-77 0 0,0 0-31 0 0,0 0-8 0 0,0 0-15 0 0,0 0-64 0 0,0 0-30 0 0,0 0-4 0 0,0 0-5 0 0,0 0-22 0 0,0 0 1 0 0,0 0 30 0 0,0 0 44 0 0,0 0 14 0 0,0 0 2 0 0,0 0-14 0 0,0 0-60 0 0,0 0-8 0 0,0 0 22 0 0,0 0 10 0 0,0 0 2 0 0,0 0-8 0 0,-2 17 1200 0 0,2-15-1225 0 0,0-2 9 0 0,0 0-20 0 0,0 1-44 0 0,1 14 134 0 0,0-11-105 0 0,0-9-8 0 0,-1 4-2 0 0,1 0-33 0 0,-1-1 1 0 0,0 1 64 0 0,0 1 101 0 0,0 0 42 0 0,0 0 6 0 0,0 0-58 0 0,0 0-246 0 0,0 0-103 0 0,0 0-17 0 0,0 0 178 0 0,1 0 1 0 0,-1-1-1 0 0,1 1 0 0 0,-1 0 1 0 0,1-1-1 0 0,-1 1 0 0 0,1-1 1 0 0,-1 1-1 0 0,0-1 0 0 0,1 1 1 0 0,-1-1-1 0 0,0 0 1 0 0,1 1-1 0 0,-1-1 0 0 0,0 1 1 0 0,0-1-1 0 0,0 1 0 0 0,0-1 1 0 0,1 0-1 0 0,-1 1 0 0 0,0-1 1 0 0,0 0-1 0 0,0 1 0 0 0,0-1 1 0 0,0 1-1 0 0,0-1 0 0 0,-1 0 1 0 0,1 1-1 0 0,0-1 22 0 0,2 2-87 0 0,-1 11 289 0 0,1 2-614 0 0,-2-11 473 0 0,1 0 0 0 0,-1 0 0 0 0,0 0 0 0 0,0 0 0 0 0,0 0 1 0 0,0-1-1 0 0,-1 1-61 0 0,0 7-8 0 0,2 3 162 0 0,0-11-265 0 0,-1 0 0 0 0,0 0 1 0 0,0 0-1 0 0,0 1 0 0 0,0-1 0 0 0,0 0 1 0 0,0 0-1 0 0,-1 0 0 0 0,0 2 111 0 0,1-4 315 0 0,0 0 149 0 0,0 0 42 0 0,0 0-63 0 0,-1 11-976 0 0,0-9 415 0 0,0 2 214 0 0,1 0 0 0 0,-1 0-1 0 0,1 0 1 0 0,0 0-1 0 0,0 0 1 0 0,0 0 0 0 0,0 0-1 0 0,1 0 1 0 0,-1 0 0 0 0,1 0-1 0 0,0 0-95 0 0,1 5 480 0 0,7 59 260 0 0,1 8-986 0 0,-8-39-5165 0 0,-2-30 3877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373 588 12632 0 0,'0'0'269'0'0,"0"0"8"0"0,0 0-39 0 0,0 0 492 0 0,0 0 240 0 0,0 0 43 0 0,0 0-60 0 0,0 0-288 0 0,0 0-121 0 0,0 0-28 0 0,-6-4 3988 0 0,6 3-4523 0 0,-1 1 26 0 0,1 0 0 0 0,-1-1 0 0 0,1 1 0 0 0,-1-1-1 0 0,1 1 1 0 0,-1-1 0 0 0,1 1 0 0 0,0-1 0 0 0,-1 1 0 0 0,1-1-1 0 0,-1 1 1 0 0,1-1 0 0 0,0 0 0 0 0,0 1 0 0 0,-1-1 0 0 0,1 0 0 0 0,0 1-1 0 0,0-1 1 0 0,0 0 0 0 0,0 1 0 0 0,0-1 0 0 0,0 0 0 0 0,0 1 0 0 0,0-1-1 0 0,0 0 1 0 0,0 1 0 0 0,0-1 0 0 0,0 0 0 0 0,1 1 0 0 0,-1-1-1 0 0,0 1 1 0 0,0-2-7 0 0,2 2-10 0 0,1 0 10 0 0,-3 0 0 0 0,0 0 1 0 0,0 0-1 0 0,0 0 1 0 0,0 0-1 0 0,0 0 1 0 0,0 0-1 0 0,0 0 0 0 0,0 0 1 0 0,0 0-1 0 0,1 0 1 0 0,-1 0-1 0 0,0 0 1 0 0,0 0-1 0 0,0 0 1 0 0,0 0-1 0 0,0 0 1 0 0,0 0-1 0 0,0 0 0 0 0,0 0 1 0 0,0 0-1 0 0,0 0 1 0 0,0 0-1 0 0,1 0 1 0 0,-1 0-1 0 0,0 1 1 0 0,0-1-1 0 0,0 0 1 0 0,0 0-1 0 0,0 0 0 0 0,0 0 1 0 0,0 0-1 0 0,0 0 1 0 0,0 0-1 0 0,0 0 1 0 0,0 0-1 0 0,0 0 1 0 0,0 0-1 0 0,0 1 1 0 0,0-1-1 0 0,0 0 1 0 0,0 0-1 0 0,0 0 0 0 0,0 0 1 0 0,0 0-1 0 0,0 0 1 0 0,0 0-1 0 0,0 0 1 0 0,0 0-1 0 0,0 1 1 0 0,0-1-1 0 0,0 0 1 0 0,0 0-1 0 0,0 0 0 0 0,0 0 1 0 0,0 0-1 0 0,0 0 1 0 0,0 0-1 0 0,0 0 0 0 0,0 1 0 0 0,-1-1 0 0 0,1 0 0 0 0,0 1 0 0 0,0-1 0 0 0,0 1 0 0 0,1-1 0 0 0,-1 1 0 0 0,0-1 0 0 0,0 0 0 0 0,0 1 0 0 0,0-1 0 0 0,0 1 0 0 0,0-1 0 0 0,1 0 0 0 0,-1 1 0 0 0,0-1 0 0 0,0 0 0 0 0,0 1 0 0 0,1-1 0 0 0,-1 0 0 0 0,0 1 0 0 0,1-1 0 0 0,-1 0 0 0 0,0 1 0 0 0,1-1 0 0 0,-1 0 0 0 0,0 0 0 0 0,1 0 0 0 0,-1 1 0 0 0,0-1 0 0 0,1 0 0 0 0,-1 0 0 0 0,1 0 0 0 0,-1 0 0 0 0,0 0 0 0 0,1 0 0 0 0,-1 1 0 0 0,1-1 0 0 0,-1 0 0 0 0,1 0 0 0 0,-1 0 0 0 0,0-1 0 0 0,1 1 0 0 0,-1 0 0 0 0,1 0 0 0 0,-1 0 0 0 0,0 0 0 0 0,1 0 0 0 0,-1 0 0 0 0,1-1 0 0 0,-1 1 0 0 0,1 0 0 0 0,3-3-101 0 0,4-7-67 0 0,-7 9 191 0 0,0-2 138 0 0,-12-2-52 0 0,4 1-109 0 0,3 4 0 0 0,-1 1 54 0 0,5-1-50 0 0,-1 0-1 0 0,1 0 1 0 0,0 0-1 0 0,0 0 0 0 0,0 0 1 0 0,-1 1-1 0 0,1-1 1 0 0,0 0-1 0 0,0 0 0 0 0,0 0 1 0 0,-1 0-1 0 0,1 0 1 0 0,0 0-1 0 0,0 0 1 0 0,-1 0-1 0 0,1 0 0 0 0,0 0 1 0 0,0 0-1 0 0,0 0 1 0 0,-1 0-1 0 0,1 0 0 0 0,0 0 1 0 0,0-1-1 0 0,-1 1 1 0 0,1 0-1 0 0,0 0 0 0 0,0 0 1 0 0,0 0-1 0 0,0 0 1 0 0,-1 0-1 0 0,1 0 1 0 0,0-1-1 0 0,0 1 0 0 0,0 0 1 0 0,0 0-1 0 0,-1 0 1 0 0,1 0-1 0 0,0-1 0 0 0,0 1 1 0 0,0 0-1 0 0,0 0 1 0 0,0-1-1 0 0,0 1 1 0 0,0 0-1 0 0,0 0 0 0 0,0 0 1 0 0,0-1-1 0 0,0 1 1 0 0,-1 0-4 0 0,-13 9-206 0 0,13-22 206 0 0,-1 24 264 0 0,1-13-178 0 0,-2-8-46 0 0,3 10-45 0 0,0 0 0 0 0,0 0 0 0 0,0 0 0 0 0,0-1-1 0 0,0 1 1 0 0,0 0 0 0 0,0 0 0 0 0,0 0 0 0 0,-1 0 0 0 0,1 0 0 0 0,0-1 0 0 0,0 1 0 0 0,0 0 0 0 0,0 0 0 0 0,0 0 0 0 0,0 0 0 0 0,0 0 0 0 0,-1 0 0 0 0,1 0 0 0 0,0 0-1 0 0,0 0 1 0 0,0 0 0 0 0,0 0 0 0 0,-1-1 0 0 0,1 1 0 0 0,0 0 0 0 0,0 0 0 0 0,0 0 0 0 0,0 0 0 0 0,0 0 0 0 0,-1 0 0 0 0,1 0 0 0 0,0 0 0 0 0,0 0 0 0 0,0 0 0 0 0,0 1 0 0 0,-1-1-1 0 0,1 0 1 0 0,0 0 0 0 0,0 0 0 0 0,0 0 0 0 0,0 0 0 0 0,0 0 0 0 0,-1 0 0 0 0,1 0 0 0 0,0 0 0 0 0,0 0 0 0 0,0 0 0 0 0,0 1 0 0 0,0-1 0 0 0,0 0 0 0 0,0 0 0 0 0,-1 0 5 0 0,1 0-3 0 0,0 1 1 0 0,0-1-1 0 0,-1 0 1 0 0,1 0-1 0 0,0 0 1 0 0,0 0-1 0 0,-1 0 1 0 0,1 0-1 0 0,0 0 1 0 0,-1 0-1 0 0,1 0 1 0 0,0 0-1 0 0,0 1 1 0 0,-1-1-1 0 0,1-1 1 0 0,0 1-1 0 0,-1 0 1 0 0,1 0-1 0 0,0 0 1 0 0,0 0-1 0 0,-1 0 1 0 0,1 0-1 0 0,0 0 1 0 0,-1 0-1 0 0,1 0 1 0 0,0-1-1 0 0,0 1 1 0 0,-1 0-1 0 0,1 0 1 0 0,0 0-1 0 0,0 0 1 0 0,-1-1 2 0 0,-8-7 425 0 0,6 5-400 0 0,-6 4-477 0 0,4-2 576 0 0,-2-1-57 0 0,7 2-35 0 0,-1-1-1 0 0,0 1 1 0 0,0 0-1 0 0,0 0 1 0 0,0-1-1 0 0,0 1 1 0 0,0 0-1 0 0,0 0 1 0 0,0 0-1 0 0,0 0 1 0 0,0 0-1 0 0,-1 0 1 0 0,1 0-1 0 0,0 0-31 0 0,-3 1-52 0 0,1-3-304 0 0,3 2 345 0 0,-1-1 1 0 0,1 1-1 0 0,-1-1 1 0 0,1 1 0 0 0,-1 0-1 0 0,1-1 1 0 0,-1 1-1 0 0,1 0 1 0 0,-1-1 0 0 0,0 1-1 0 0,1 0 1 0 0,-1 0-1 0 0,1-1 1 0 0,-1 1 0 0 0,1 0-1 0 0,-1 0 1 0 0,0 0-1 0 0,1 0 1 0 0,-1 0 0 0 0,0 0-1 0 0,1 0 1 0 0,-1 0-1 0 0,0 0 11 0 0,-1 1 0 0 0,-1-1 0 0 0,0 0 0 0 0,2 0 13 0 0,0 0 0 0 0,0 0 0 0 0,0 0 0 0 0,0 0 0 0 0,0 0 0 0 0,0 0 0 0 0,1-1 0 0 0,-1 1 0 0 0,0 0 0 0 0,0-1 0 0 0,0 1 0 0 0,0 0-1 0 0,0-1 1 0 0,1 1 0 0 0,-1-1 0 0 0,0 1 0 0 0,0-1 0 0 0,1 1 0 0 0,-1-1-13 0 0,1 1 11 0 0,-1-1 0 0 0,1 1-1 0 0,0-1 1 0 0,-1 1 0 0 0,1 0 0 0 0,-1 0 0 0 0,1-1-1 0 0,-1 1 1 0 0,1 0 0 0 0,0 0 0 0 0,-1 0 0 0 0,1-1-1 0 0,-1 1 1 0 0,1 0 0 0 0,-1 0 0 0 0,1 0-1 0 0,-1 0 1 0 0,0 0-11 0 0,-6-2-359 0 0,-2-5 385 0 0,9 7-14 0 0,0 0-1 0 0,0 0 1 0 0,0 0 0 0 0,0 0-1 0 0,0-1 1 0 0,-1 1 0 0 0,1 0 0 0 0,0 0-1 0 0,0 0 1 0 0,0 0 0 0 0,0 0-1 0 0,-1 0 1 0 0,1 0 0 0 0,0 0 0 0 0,0-1-1 0 0,0 1 1 0 0,0 0 0 0 0,-1 0-1 0 0,1 0 1 0 0,0 0 0 0 0,0 0 0 0 0,0 0-1 0 0,-1 0 1 0 0,1 0 0 0 0,0 0-1 0 0,0 0 1 0 0,0 0 0 0 0,-1 0-1 0 0,1 0-11 0 0,0 0-5 0 0,-1 0-1 0 0,1 1 0 0 0,0-1 0 0 0,0 0 1 0 0,-1 0-1 0 0,1 0 0 0 0,0 0 0 0 0,-1-1 0 0 0,1 1 1 0 0,0 0-1 0 0,0 0 0 0 0,-1 0 0 0 0,1 0 0 0 0,0 0 1 0 0,0 0-1 0 0,-1 0 0 0 0,1 0 0 0 0,0-1 0 0 0,0 1 1 0 0,-1 0-1 0 0,1 0 0 0 0,0 0 0 0 0,0-1 0 0 0,-1 1 1 0 0,1 0-1 0 0,0 0 0 0 0,0 0 0 0 0,0-1 0 0 0,0 1 1 0 0,0 0-1 0 0,-1-1 6 0 0,0-1 189 0 0,1 1-185 0 0,0 1 0 0 0,0 0 0 0 0,0-1 0 0 0,0 1 0 0 0,0 0 0 0 0,-1-1 0 0 0,1 1 1 0 0,0 0-1 0 0,0-1 0 0 0,0 1 0 0 0,0 0 0 0 0,-1-1 0 0 0,1 1 0 0 0,0 0 0 0 0,0 0 0 0 0,-1-1 1 0 0,1 1-1 0 0,0 0 0 0 0,-1 0 0 0 0,1 0 0 0 0,0-1 0 0 0,0 1 0 0 0,-1 0 0 0 0,1 0 1 0 0,0 0-1 0 0,-1 0 0 0 0,1 0 0 0 0,0 0 0 0 0,-1 0 0 0 0,1-1 0 0 0,-1 1 0 0 0,1 0 1 0 0,0 0-1 0 0,-1 0 0 0 0,1 1 0 0 0,0-1 0 0 0,-1 0 0 0 0,1 0 0 0 0,0 0-4 0 0,-1 0 0 0 0,1 0 0 0 0,-1 0 0 0 0,1 0 0 0 0,-1 0 0 0 0,1 0 0 0 0,0 0 0 0 0,-1 0 0 0 0,1 0 0 0 0,-1 0 0 0 0,1 0 0 0 0,-1-1 0 0 0,1 1 0 0 0,0 0 0 0 0,-1 0 0 0 0,1 0 0 0 0,-1-1 0 0 0,1 1 0 0 0,0 0 0 0 0,-1 0 0 0 0,1-1 0 0 0,-1 1 0 0 0,-8-12 0 0 0,3 12 0 0 0,3 0 0 0 0,-1-4 2 0 0,4 4 0 0 0,0 0 0 0 0,-1-1 0 0 0,1 1 0 0 0,-1 0 1 0 0,1-1-1 0 0,0 1 0 0 0,-1 0 0 0 0,1 0 0 0 0,-1-1 0 0 0,1 1 0 0 0,-1 0 0 0 0,1 0 0 0 0,-1 0 0 0 0,1 0 0 0 0,-1 0 0 0 0,1-1 0 0 0,-1 1 0 0 0,1 0 0 0 0,-1 0 0 0 0,1 0 0 0 0,-1 0 0 0 0,1 1 0 0 0,-1-1 1 0 0,1 0-1 0 0,-1 0-2 0 0,1 0-8 0 0,0 0 1 0 0,-1 0 0 0 0,1 0-1 0 0,0 0 1 0 0,0 0 0 0 0,0 0-1 0 0,0 0 1 0 0,0 0-1 0 0,-1 0 1 0 0,1 0 0 0 0,0 0-1 0 0,0 0 1 0 0,0 0 0 0 0,0 0-1 0 0,0 0 1 0 0,-1 0 0 0 0,1 0-1 0 0,0 0 1 0 0,0 0 0 0 0,0 0-1 0 0,0 0 1 0 0,0 0 0 0 0,-1 0-1 0 0,1 0 1 0 0,0-1-1 0 0,0 1 1 0 0,0 0 0 0 0,0 0-1 0 0,0 0 1 0 0,0 0 0 0 0,0 0-1 0 0,0 0 1 0 0,0 0 0 0 0,-1-1-1 0 0,1 1 1 0 0,0 0 0 0 0,0 0-1 0 0,0 0 8 0 0,-3-4 92 0 0,-11-2-574 0 0,12 5 482 0 0,0 0 0 0 0,0 0 0 0 0,-5-1 0 0 0,7 2 0 0 0,0 0 0 0 0,-1 0 0 0 0,1 0 0 0 0,0 0 0 0 0,-1 0 0 0 0,1 0 0 0 0,0 0 0 0 0,0 0 0 0 0,-1 0 0 0 0,1 0 0 0 0,0-1 0 0 0,0 1 0 0 0,0 0 0 0 0,-1 0 0 0 0,1 0 0 0 0,0 0 0 0 0,0-1 0 0 0,-1 1 0 0 0,1 0 0 0 0,0 0 0 0 0,0 0 0 0 0,0-1 0 0 0,0 1 0 0 0,0 0 0 0 0,-1 0 0 0 0,1 0 0 0 0,0-1 0 0 0,0 1 0 0 0,0 0 0 0 0,0 0 0 0 0,0-1 0 0 0,0 1 0 0 0,0 0 0 0 0,0-1 0 0 0,0 1 0 0 0,0 0 0 0 0,0 0 0 0 0,0-1 0 0 0,0 1 0 0 0,0 0 0 0 0,-3-6 0 0 0,-5-1 0 0 0,3 3 0 0 0,5 3 0 0 0,-1 0 0 0 0,1 0 0 0 0,-1 1 0 0 0,0-1 0 0 0,0 0 0 0 0,1 1 0 0 0,-1-1 0 0 0,0 0 0 0 0,0 1 0 0 0,0-1 0 0 0,0 1 0 0 0,0-1 0 0 0,1 1 0 0 0,-1 0 0 0 0,0-1 0 0 0,0 1 0 0 0,0 0 0 0 0,-1 0 0 0 0,1-1 17 0 0,1 1 0 0 0,0 0 0 0 0,-1 0 0 0 0,1 0 0 0 0,-1 0 0 0 0,1 0 0 0 0,0 0 0 0 0,-1-1 0 0 0,1 1 0 0 0,-1 0 0 0 0,1 0 0 0 0,0-1 0 0 0,-1 1 0 0 0,1 0 0 0 0,0 0 0 0 0,0-1 0 0 0,-1 1 0 0 0,1 0 0 0 0,0-1 0 0 0,0 1 1 0 0,-1-1-1 0 0,1 1 0 0 0,0 0 0 0 0,0-1 0 0 0,0 1 0 0 0,0-1 0 0 0,-1 1 0 0 0,1 0 0 0 0,0-1-17 0 0,-4-7 210 0 0,-8-9-18 0 0,8 10-189 0 0,1 3 2 0 0,1 1 1 0 0,0 0-1 0 0,0-1 1 0 0,0 1 0 0 0,1-1-1 0 0,-1 0 1 0 0,1 1-1 0 0,0-1 1 0 0,0 0 0 0 0,0 0-1 0 0,1-3-5 0 0,-1 3 11 0 0,1 0 0 0 0,-1-1 0 0 0,0 1-1 0 0,0 0 1 0 0,-1-2-11 0 0,-2-7 18 0 0,1-4 59 0 0,0-9 242 0 0,3 11-69 0 0,0 0 1 0 0,1 0-1 0 0,2-8-250 0 0,0-7 90 0 0,-2-16 18 0 0,1-12-194 0 0,-1 50-120 0 0,0-11-45 0 0,-4 8-3427 0 0,2 9 2658 0 0</inkml:trace>
  <inkml:trace contextRef="#ctx0" brushRef="#br0" timeOffset="1">23 15 7600 0 0,'0'0'277'0'0,"0"0"-2"0"0,0 0 663 0 0,0 0 313 0 0,0 0 58 0 0,0 0-23 0 0,0 0-168 0 0,1 4 2537 0 0,1 13-1682 0 0,1 9-1101 0 0,0 13 339 0 0,4 60 535 0 0,-6-81-1738 0 0,0-2-6 0 0,6 80 35 0 0,1-32-20 0 0,-4-43-43 0 0,-2-14-33 0 0,0 1-1 0 0,-1 0 1 0 0,0 1-1 0 0,-1-1 1 0 0,1 0-1 0 0,-1 0 1 0 0,-1 0 59 0 0,3 13-5864 0 0,-1-18 4635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539"/>
    </inkml:context>
    <inkml:brush xml:id="br0">
      <inkml:brushProperty name="width" value="0.025" units="cm"/>
      <inkml:brushProperty name="height" value="0.025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2170 3366 16000 0 0,'-1'4'447'0'0,"1"-2"113"0"0,0-2-448 0 0,0 0-112 0 0,-1-2 0 0 0,0 2 0 0 0,-1-3-400 0 0,2 3-103 0 0,0 0-17 0 0,0 0-8 0 0,0 0 320 0 0,0 0 64 0 0,0-2 16 0 0,0 2 0 0 0,0 0-952 0 0,0 0-184 0 0,4-4-40 0 0,-4 4-3192 0 0</inkml:trace>
  <inkml:trace contextRef="#ctx0" brushRef="#br0" timeOffset="1">2142 3431 12632 0 0,'0'0'269'0'0,"0"0"8"0"0,5 19 4414 0 0,0 3-2370 0 0,6 10-850 0 0,2-2-1425 0 0,11 15-226 0 0,-23-47 16 0 0,1-6-103 0 0,-1 3 188 0 0,0 3 116 0 0,-2 0 48 0 0,1 1-74 0 0,-1 1 0 0 0,1 0 0 0 0,0 0 1 0 0,0-1-1 0 0,0 1 0 0 0,0 0 0 0 0,0-1 0 0 0,0 1 0 0 0,0 0 1 0 0,-1 0-1 0 0,1-1 0 0 0,0 1 0 0 0,0 0 0 0 0,0-1 1 0 0,0 1-1 0 0,0 0 0 0 0,0-1 0 0 0,0 1 0 0 0,1 0 1 0 0,-1-1-1 0 0,0 1 0 0 0,0 0 0 0 0,0 0 0 0 0,0-1 1 0 0,0 1-1 0 0,0 0 0 0 0,0-1 0 0 0,1 1 0 0 0,-1 0-11 0 0,22 15 0 0 0,2 7 765 0 0,-6-5-490 0 0,-1-4-2040 0 0,-17-13 746 0 0</inkml:trace>
  <inkml:trace contextRef="#ctx0" brushRef="#br0" timeOffset="2">1488 3203 2904 0 0,'0'0'248'0'0,"0"0"504"0"0,0 0 220 0 0,0 0 41 0 0,0 0-60 0 0,0 0-287 0 0,0 0-122 0 0,0 0-28 0 0,0 0-72 0 0,0 0-218 0 0,0 0 162 0 0,0 0 100 0 0,0 0 22 0 0,0 0-68 0 0,0 0-220 0 0,0 0 164 0 0,0 0 102 0 0,0 0 22 0 0,0 0-68 0 0,1 0-292 0 0,-1 1-81 0 0,1-1 662 0 0,-1-1-687 0 0,1 1 0 0 0,-1 0 0 0 0,0 0 0 0 0,1 0-1 0 0,-1 0 1 0 0,1 0 0 0 0,-1 0 0 0 0,1 0 0 0 0,-1 0 0 0 0,1 0 0 0 0,-1 0-1 0 0,0 0 1 0 0,1 0 0 0 0,-1 0 0 0 0,1 0 0 0 0,-1 0 0 0 0,1 0-1 0 0,-1 0 1 0 0,0 0 0 0 0,1 0 0 0 0,-1 1 0 0 0,1-1 0 0 0,-1 0-1 0 0,0 0 1 0 0,1 1 0 0 0,-1-1 0 0 0,0 0 0 0 0,1 0 0 0 0,-1 1-44 0 0,0-1 59 0 0,1 0 1 0 0,-1 0-1 0 0,0 0 1 0 0,1 1-1 0 0,-1-1 1 0 0,0 0-1 0 0,1 0 1 0 0,-1 0-1 0 0,0 0 1 0 0,1 0-1 0 0,-1 0 1 0 0,0 0-1 0 0,1 0 1 0 0,-1 0-1 0 0,0 0 1 0 0,1 0-1 0 0,-1 0 1 0 0,0 0-1 0 0,1 0 1 0 0,-1 0-1 0 0,0 0 1 0 0,1-1-60 0 0,-1 1 28 0 0,1 0 0 0 0,-1 0-1 0 0,1 0 1 0 0,-1 0 0 0 0,1 0 0 0 0,-1 0 0 0 0,0 0 0 0 0,1 0 0 0 0,-1 0 0 0 0,1 0 0 0 0,-1 0 0 0 0,1 0 0 0 0,-1 0 0 0 0,1 0 0 0 0,-1 0 0 0 0,0 0 0 0 0,1 0 0 0 0,-1 0 0 0 0,1 1 0 0 0,-1-1 0 0 0,0 0 0 0 0,1 0-1 0 0,-1 1-27 0 0,1-1 10 0 0,-1 0 0 0 0,0 0 0 0 0,0 0 0 0 0,1 1 0 0 0,-1-1 0 0 0,0 0 0 0 0,0 0 0 0 0,1 0 0 0 0,-1 0 0 0 0,0 0 0 0 0,1 0 0 0 0,-1 0 0 0 0,0 0 1 0 0,0 0-1 0 0,1 0 0 0 0,-1 0 0 0 0,0 0 0 0 0,1 0 0 0 0,-1 0 0 0 0,0 0 0 0 0,0 0 0 0 0,1 0 0 0 0,-1 0 0 0 0,0 0 0 0 0,1 0 0 0 0,-1 0 0 0 0,0 0 0 0 0,0-1 0 0 0,1 1 0 0 0,-1 0 0 0 0,0 0 0 0 0,0 0 0 0 0,0 0 0 0 0,1-1 0 0 0,-1 1 0 0 0,0 0 0 0 0,0 0 0 0 0,1-1-10 0 0,-1 1 7 0 0,0 0 0 0 0,0 0 0 0 0,0-1 0 0 0,0 1 0 0 0,0 0 1 0 0,0 0-1 0 0,1 0 0 0 0,-1 0 0 0 0,0 0 0 0 0,0-1 1 0 0,0 1-1 0 0,1 0 0 0 0,-1 0 0 0 0,0 0 0 0 0,0 0 0 0 0,0 0 1 0 0,1 0-1 0 0,-1 0 0 0 0,0 0 0 0 0,0 0 0 0 0,0 0 0 0 0,1 0 1 0 0,-1 0-1 0 0,0 0 0 0 0,0 0 0 0 0,1 0 0 0 0,-1 0 1 0 0,0 0-1 0 0,0 0 0 0 0,0 0 0 0 0,1 0 0 0 0,-1 0 0 0 0,0 0 1 0 0,0 0-1 0 0,1 0 0 0 0,-1 0 0 0 0,0 0 0 0 0,0 0 1 0 0,0 1-1 0 0,0-1 0 0 0,1 0 0 0 0,-1 0 0 0 0,0 0 0 0 0,0 0 1 0 0,0 1-1 0 0,0-1 0 0 0,0 0 0 0 0,1 0 0 0 0,-1 0 1 0 0,0 1-1 0 0,0-1 0 0 0,0 0 0 0 0,0 0 0 0 0,0 0 0 0 0,0 1 1 0 0,0-1-1 0 0,0 0-7 0 0,0 1-1 0 0,0-1 0 0 0,1 0 1 0 0,-1 0-1 0 0,0 1 0 0 0,0-1 0 0 0,0 0 1 0 0,0 0-1 0 0,0 1 0 0 0,1-1 0 0 0,-1 0 0 0 0,0 0 1 0 0,0 0-1 0 0,0 1 0 0 0,1-1 0 0 0,-1 0 1 0 0,0 0-1 0 0,0 0 0 0 0,1 0 0 0 0,-1 1 1 0 0,0-1-1 0 0,0 0 0 0 0,1 0 0 0 0,-1 0 1 0 0,0 0-1 0 0,1 0 0 0 0,-1 0 0 0 0,0 0 1 0 0,1 0-1 0 0,-1 0 0 0 0,0 0 0 0 0,0 0 1 0 0,1 0-1 0 0,-1 0 0 0 0,0 0 0 0 0,1 0 1 0 0,-1 0-1 0 0,0 0 0 0 0,0 0 0 0 0,1 0 1 0 0,-1-1-1 0 0,0 1 0 0 0,0 0 0 0 0,1 0 1 0 0,-1 0-1 0 0,0 0 0 0 0,0-1 0 0 0,1 1 1 0 0,-1 0 28 0 0,0 0-1 0 0,1-1 0 0 0,-1 1 0 0 0,1 0 1 0 0,-1 0-1 0 0,1-1 0 0 0,-1 1 1 0 0,0 0-1 0 0,1 0 0 0 0,-1 0 1 0 0,1 0-1 0 0,-1 0 0 0 0,1 0 0 0 0,-1 0 1 0 0,1 0-1 0 0,-1 0 0 0 0,1 0 1 0 0,-1 0-1 0 0,1 0 0 0 0,-1 0 0 0 0,1 0 1 0 0,-1 0-1 0 0,0 0 0 0 0,1 0 1 0 0,-1 1-1 0 0,1-1 0 0 0,-1 0 1 0 0,1 0-1 0 0,-1 1 0 0 0,0-1 0 0 0,1 0-27 0 0,14 2 512 0 0,-13-2-512 0 0,0-1 0 0 0,1 2 0 0 0,0-1 0 0 0,-1 1 0 0 0,0 0 0 0 0,0 1 0 0 0,0-2 0 0 0,1 1 0 0 0,-1-1 0 0 0,8 2 48 0 0,-9-2 194 0 0,-1 0 54 0 0,12 2 731 0 0,-2-1-977 0 0,20 14 415 0 0,-26-14-465 0 0,3 3 0 0 0,-5-3 0 0 0,1 1 0 0 0,9-1-25 0 0,-11 2-114 0 0,-1-2-5450 0 0,0-1 3591 0 0</inkml:trace>
  <inkml:trace contextRef="#ctx0" brushRef="#br0" timeOffset="3">1553 3189 4408 0 0,'0'-3'291'0'0,"-1"3"447"0"0,2 7 8306 0 0,1-6-6519 0 0,5 2-604 0 0,5 3 32 0 0,10-5-943 0 0,-6 0-443 0 0,-6 1 271 0 0,17 10-652 0 0,8 2 388 0 0,13 4 441 0 0,-18-3-550 0 0,-1 1-441 0 0,11 11 60 0 0,2 2-18 0 0,-13-13-80 0 0,7 4 87 0 0,7 4-1894 0 0,-37-22 897 0 0</inkml:trace>
  <inkml:trace contextRef="#ctx0" brushRef="#br1" timeOffset="4">1615 2471 4456 0 0,'0'0'95'0'0,"0"0"90"0"0,0 0 278 0 0,1 2 1622 0 0,0 8 12709 0 0,-1-9-15521 0 0,2 0 827 0 0,-1-2-100 0 0,-1 1-96 0 0,0 0-2 0 0,1 0 23 0 0,1 0 60 0 0,0-1 15 0 0,-1 0 11 0 0,4-2 532 0 0,-5 3-549 0 0,0 0-1 0 0,1-1 1 0 0,-1 1-1 0 0,0 0 1 0 0,0 0 0 0 0,1-1-1 0 0,-1 1 1 0 0,0 0-1 0 0,1 0 1 0 0,-1 0-1 0 0,1-1 1 0 0,-1 1-1 0 0,0 0 1 0 0,1 0-1 0 0,-1 0 1 0 0,1 0-1 0 0,-1 0 1 0 0,0 0-1 0 0,1 0 1 0 0,-1 0 0 0 0,1 0-1 0 0,-1 0 1 0 0,0 0-1 0 0,1 0 1 0 0,-1 0-1 0 0,0 0 1 0 0,1 0-1 0 0,-1 0 1 0 0,1 1-1 0 0,-1-1 7 0 0,13 5 602 0 0,-12-4-596 0 0,0 0 0 0 0,0-1 0 0 0,0 0 0 0 0,0 1-1 0 0,-1-1 1 0 0,1 1 0 0 0,0-1 0 0 0,0 0 0 0 0,0 0 0 0 0,0 0 0 0 0,0 1 0 0 0,0-1 0 0 0,0 0 0 0 0,0 0 0 0 0,0 0 0 0 0,0 0 0 0 0,0-1-1 0 0,0 1 1 0 0,0 0 0 0 0,0 0-6 0 0,1-1 0 0 0,6 2 65 0 0,17 2 62 0 0,-24-3-127 0 0,1 1 0 0 0,0-1 0 0 0,21 9 64 0 0,-19-8-5 0 0,-3 0 7 0 0,0-1 0 0 0,-1 0 0 0 0,1 1 0 0 0,0-1 0 0 0,0 0 0 0 0,0 1 0 0 0,0-1 1 0 0,0 0-1 0 0,0 0 0 0 0,0 0 0 0 0,0 0 0 0 0,0 0 0 0 0,0 0 0 0 0,0 0-66 0 0,1 0 0 0 0,2 1 0 0 0,-3-1 0 0 0,0 1 0 0 0,0-1 0 0 0,0 0 0 0 0,-1 0 0 0 0,1 0 0 0 0,0 1 0 0 0,0-1 0 0 0,-1 1 0 0 0,1-1 0 0 0,0 0 0 0 0,0 1 0 0 0,-1-1 0 0 0,1 1 0 0 0,-1-1 0 0 0,1 1 0 0 0,0 0 0 0 0,-1-1 0 0 0,19 16-864 0 0,-4-11 864 0 0,-8-6 0 0 0,-6 1 0 0 0,0 0 0 0 0,0 0 0 0 0,0 0 0 0 0,0 0 0 0 0,0 0 0 0 0,1 0 0 0 0,-1 0 0 0 0,0 0 0 0 0,0 0 0 0 0,0 1 0 0 0,0-1 0 0 0,0 0 0 0 0,0 1 0 0 0,0-1 0 0 0,0 1 0 0 0,0-1 0 0 0,1 1 0 0 0,0 0 0 0 0,0-1 0 0 0,-1 1 0 0 0,1 0 0 0 0,0-2 0 0 0,0 1 0 0 0,-1 2 0 0 0,1-1 0 0 0,0-1 0 0 0,0 0 0 0 0,0 2 0 0 0,0-1 0 0 0,0-1 11 0 0,-1 0 42 0 0,2-1 7 0 0,-2 1-45 0 0,6 3 110 0 0,-4-2-125 0 0,8 3 127 0 0,-7-3-23 0 0,-4-1-72 0 0,0 0 96 0 0,4 0-43 0 0,9 7 43 0 0,-7-4-92 0 0,7 6-249 0 0,-2-1-6 0 0,12 4 219 0 0,-12-4 0 0 0,0-1 0 0 0,0 1 0 0 0,-1 0 0 0 0,3 4 0 0 0,-11-10 0 0 0,32 35 432 0 0,-22-5-670 0 0,0-16 238 0 0,10 17 33 0 0,-10-8-140 0 0,0 12 12 0 0,-10-26 50 0 0,0 0 1 0 0,-1 0 0 0 0,0 0 0 0 0,-1 2 44 0 0,0 21-774 0 0,-2 0-1 0 0,-2 12 775 0 0,2-32-1236 0 0,0 1 0 0 0,1 8 1236 0 0,0-19-49 0 0,1-4 38 0 0,-1 1 1 0 0,1 0 0 0 0,0-1-1 0 0,0 1 1 0 0,-1 0-1 0 0,1-1 1 0 0,0 1-1 0 0,0 0 1 0 0,0 0 0 0 0,0-1-1 0 0,0 1 1 0 0,0 0-1 0 0,0-1 1 0 0,0 1 0 0 0,0 0-1 0 0,0 0 11 0 0,-11-5-199 0 0,3-9 139 0 0,7 11 37 0 0,1 0 0 0 0,-1 0 0 0 0,-1 0 0 0 0,1 0 0 0 0,0 0 0 0 0,0 0 0 0 0,-1 0 0 0 0,1 1-1 0 0,-2-2 24 0 0,2 3 11 0 0,1 0 7 0 0,-1-1-1 0 0,1 1 0 0 0,0 0 1 0 0,-1 0-1 0 0,1 0 1 0 0,-1 0-1 0 0,1 0 1 0 0,-1 1-1 0 0,1-1 0 0 0,0 0 1 0 0,-1 0-1 0 0,1 0 1 0 0,-1 0-1 0 0,1 0 1 0 0,0 0-1 0 0,-1 1 0 0 0,1-1 1 0 0,0 0-1 0 0,-1 0 1 0 0,1 1-1 0 0,0-1 1 0 0,-1 0-1 0 0,1 1 0 0 0,0-1 1 0 0,-1 0-1 0 0,1 1 1 0 0,0-1-1 0 0,0 0 1 0 0,-1 1-1 0 0,1-1 0 0 0,0 0 1 0 0,0 1-1 0 0,0-1 1 0 0,0 1-1 0 0,0-1 1 0 0,0 0-1 0 0,-1 1-17 0 0,-4 17 417 0 0,5-17-378 0 0,-3 11-40 0 0,0 0-1 0 0,-1 0 1 0 0,-1 0-1 0 0,1-1 0 0 0,-6 8 2 0 0,9-18-10 0 0,1-1-44 0 0,1-5-363 0 0,1 1 0 0 0,-1-1 0 0 0,0 0 0 0 0,0 0 0 0 0,-1 0 0 0 0,0-4 417 0 0,2-8-424 0 0,20-100-3521 0 0,-21 112 3548 0 0,0 1 302 0 0,-1-1-1 0 0,1 1 1 0 0,1 0 0 0 0,-1 0 0 0 0,1 0 0 0 0,0-2 95 0 0,-3 42 1912 0 0,-5-5-979 0 0,-2-1 1 0 0,0 1 0 0 0,-11 21-934 0 0,13-27 396 0 0,5-20-436 0 0,1 0-1 0 0,-1-1 0 0 0,-1 1 0 0 0,1-1 1 0 0,-1 0-1 0 0,0 2 41 0 0,1-9-42 0 0,1 1 1 0 0,-1 0 0 0 0,1 0-1 0 0,-1-1 1 0 0,1 1-1 0 0,0-1 1 0 0,0 1 0 0 0,0 0-1 0 0,0-1 1 0 0,0 1-1 0 0,1 0 42 0 0,4-31 343 0 0,-2 22-334 0 0,12-47 70 0 0,-11 45-65 0 0,-5 19 63 0 0,0 0 0 0 0,0 0-1 0 0,0 0 1 0 0,1 5-77 0 0,-1 14-91 0 0,-25 114-165 0 0,11-66 1233 0 0,11-57-160 0 0,2-16-255 0 0,-1-9-453 0 0,-4-63-58 0 0,1 9-484 0 0,-3 21-1137 0 0,5 17-273 0 0,3 16 1582 0 0,4 18 2376 0 0,-2-8-1981 0 0,1 10 2513 0 0,-9-20-1975 0 0,6 8-672 0 0,1 0 0 0 0,0 0 0 0 0,-1 1 0 0 0,1-1 0 0 0,0 0 0 0 0,0 0 0 0 0,-1 0 0 0 0,1 0 0 0 0,0 1 0 0 0,0-1 0 0 0,0 0 0 0 0,0 0 0 0 0,0 0 0 0 0,0 1 0 0 0,0-1 0 0 0,10 12 802 0 0,-10-11-810 0 0,1 0 1 0 0,-1 0-1 0 0,0 1 1 0 0,0-1 0 0 0,1 0-1 0 0,-1 0 1 0 0,0 0-1 0 0,1 0 1 0 0,-1 0-1 0 0,0 0 1 0 0,0 0 0 0 0,1-1-1 0 0,-1 1 1 0 0,0 0-1 0 0,0 0 1 0 0,1 0-1 0 0,-1 0 1 0 0,0 0 0 0 0,0 0-1 0 0,1 0 1 0 0,-1 0-1 0 0,0-1 1 0 0,0 1-1 0 0,0 0 1 0 0,1 0 0 0 0,-1 0-1 0 0,0-1 1 0 0,0 1-1 0 0,0 0 1 0 0,0 0-1 0 0,1 0 1 0 0,-1-1 0 0 0,0 1-1 0 0,0 0 1 0 0,0 0-1 0 0,0-1 1 0 0,0 1-1 0 0,0 0 8 0 0,0-1 1 0 0,0 1-1 0 0,0 0 0 0 0,0 0 1 0 0,1 0-1 0 0,-1 0 1 0 0,0-1-1 0 0,0 1 0 0 0,0 0 1 0 0,0 0-1 0 0,0 0 0 0 0,0-1 1 0 0,0 1-1 0 0,0 0 0 0 0,0 0 1 0 0,1 0-1 0 0,-1 0 1 0 0,0 0-1 0 0,0-1 0 0 0,0 1 1 0 0,0 0-1 0 0,0 0 0 0 0,1 0 1 0 0,-1 0-1 0 0,0 0 0 0 0,0 0 1 0 0,0 0-1 0 0,1 0 1 0 0,-1 0-1 0 0,0 0 0 0 0,0-1 1 0 0,0 1-1 0 0,0 0 0 0 0,1 0 1 0 0,-1 0-1 0 0,0 0 0 0 0,0 0 1 0 0,0 0-1 0 0,1 0 0 0 0,-1 1 1 0 0,0-1-1 0 0,0 0 1 0 0,0 0-1 0 0,1 0 0 0 0,-1 0 1 0 0,0 0-1 0 0,0 0 0 0 0,0 0 1 0 0,0 0-1 0 0,1 0 0 0 0,-1 0 1 0 0,0 1-1 0 0,0-1 1 0 0,0 0-1 0 0,0 0 0 0 0,0 0 1 0 0,1 0-1 0 0,-1 1 0 0 0,0-1 1 0 0,0 0-1 0 0,0 0 0 0 0,0 0 1 0 0,0 0-1 0 0,0 1 1 0 0,0-1-1 0 0,0 0 0 0 0,0 0 1 0 0,0 0-1 0 0,0 1 0 0 0,0-1 0 0 0,9 16-120 0 0,-2 0 0 0 0,0 1 0 0 0,-1 0-1 0 0,2 10 121 0 0,-3-7-399 0 0,-1 1-1 0 0,0 4 400 0 0,-3-6-161 0 0,0 1-1 0 0,-1 0 162 0 0,1 34-709 0 0,7-10 620 0 0,-5-33 29 0 0,-1 1 0 0 0,0-1-1 0 0,-1 0 1 0 0,0 4 60 0 0,1 23-58 0 0,0-30 46 0 0,-2 0 0 0 0,1 1 0 0 0,-1-1 1 0 0,0 0-1 0 0,-1 0 0 0 0,0 1 0 0 0,0-1 0 0 0,-1 0 1 0 0,0 0-1 0 0,-3 7 12 0 0,1-3 178 0 0,0 0 0 0 0,0 0 0 0 0,1 0 0 0 0,1 1 0 0 0,0 0-178 0 0,0 2 182 0 0,-1-1-1 0 0,-1 1 0 0 0,-2 5-181 0 0,2-7 221 0 0,0 1 0 0 0,0 8-221 0 0,2-13 19 0 0,0 1 1 0 0,0-1-1 0 0,-1 0 0 0 0,-1 0 0 0 0,1 0 1 0 0,-2 1-20 0 0,-10 27 5 0 0,3-9 64 0 0,-12 33-605 0 0,19-54 564 0 0,-3 1 485 0 0,3-3-870 0 0,-8 10 525 0 0,-1-1 0 0 0,0 0 0 0 0,-12 8-168 0 0,15-14 268 0 0,-6 3-446 0 0,-19 16-576 0 0,23-17 914 0 0,0 0-1 0 0,-9 4-159 0 0,8-5 65 0 0,0 1-1 0 0,-7 6-64 0 0,-4 6-515 0 0,6-6 723 0 0,1 1 1 0 0,-15 18-209 0 0,30-32-18 0 0,-2 2 2 0 0,1 1-1 0 0,-2 0 0 0 0,1-1 1 0 0,-1 0-1 0 0,1 0 0 0 0,-2 0 17 0 0,6-3-27 0 0,0-2 24 0 0,1 1-1 0 0,0-1 1 0 0,0 0-1 0 0,-1 1 1 0 0,1-1-1 0 0,0 1 1 0 0,0-1-1 0 0,-1 0 1 0 0,1 1-1 0 0,0-1 1 0 0,-1 0 0 0 0,1 1-1 0 0,-1-1 1 0 0,1 0-1 0 0,0 0 1 0 0,-1 1-1 0 0,1-1 1 0 0,-1 0-1 0 0,1 0 1 0 0,-1 0-1 0 0,1 0 1 0 0,0 1-1 0 0,-1-1 1 0 0,1 0 0 0 0,-1 0-1 0 0,0 0 4 0 0,-15-10-169 0 0,15 10 121 0 0,1 0 1 0 0,-1 1-1 0 0,0-1 1 0 0,1 0 0 0 0,-1 1-1 0 0,0-1 1 0 0,1 0-1 0 0,-1 1 1 0 0,1-1 0 0 0,-1 1-1 0 0,0-1 1 0 0,1 1-1 0 0,-1 0 1 0 0,1 0 47 0 0,-4 3 448 0 0,4-4-326 0 0,0 0-184 0 0,0 0-88 0 0,-3 6-1024 0 0,3-5 1417 0 0,2-7-8 0 0,-2-1-362 0 0,1 0 0 0 0,-1 0 0 0 0,0 1-1 0 0,-1-7 129 0 0,0-9-197 0 0,-1 1-69 0 0,1 17 417 0 0,0 0-1 0 0,1 1 1 0 0,0-1-1 0 0,-1 0 1 0 0,2 1-1 0 0,-1-1 0 0 0,0 0 1 0 0,1 0-1 0 0,-1 1 1 0 0,1-1-152 0 0,0 4-462 0 0,5-12-646 0 0,-5 10 1214 0 0,-1 0 1 0 0,1 0-1 0 0,0 0 0 0 0,0 0 0 0 0,0 0 0 0 0,1 1 0 0 0,-1-1 0 0 0,0 0 0 0 0,0 1 0 0 0,2-2-106 0 0,5-7 11 0 0,2-2 53 0 0,-9 11-64 0 0,-1-1 0 0 0,1 0 0 0 0,0 1 0 0 0,0-1 0 0 0,0 1 0 0 0,11-8 426 0 0,-11 8-421 0 0,1 0 0 0 0,-1 0 0 0 0,0 1 0 0 0,1-1 0 0 0,-1 0 0 0 0,0 0 0 0 0,0 0 0 0 0,0 0 0 0 0,0-1 0 0 0,0 1-1 0 0,1-1-4 0 0,4-9 71 0 0,-5 10-72 0 0,-1 1-1 0 0,0-1 1 0 0,1 1 0 0 0,-1-1 0 0 0,0 1 0 0 0,1-1 0 0 0,-1 0 0 0 0,0 1-1 0 0,0-1 1 0 0,1 1 0 0 0,-1-1 0 0 0,0 0 0 0 0,0 1 0 0 0,0-1 0 0 0,0 0-1 0 0,0 1 2 0 0,0-1-61 0 0,0 1-18 0 0,0 0-1 0 0,-14 3-2122 0 0,12-3 2159 0 0,2 0 29 0 0,0 0 0 0 0,0 0 0 0 0,0 0 1 0 0,0 1-1 0 0,0-1 0 0 0,0 0 0 0 0,-1 0 0 0 0,1 0 0 0 0,0 0 0 0 0,0 0 0 0 0,0 0 0 0 0,0 0 0 0 0,-1 0 0 0 0,1 0 1 0 0,0 0-1 0 0,0 0 0 0 0,0 0 0 0 0,0 0 0 0 0,0 0 0 0 0,-1-1 0 0 0,1 1 0 0 0,0 0 0 0 0,0 0 0 0 0,0 0 1 0 0,0 0-1 0 0,0 0 0 0 0,0 0 0 0 0,-1 0 0 0 0,1 0 0 0 0,0 0 0 0 0,0 0 0 0 0,0-1 0 0 0,0 1 0 0 0,0 0 0 0 0,0 0 1 0 0,0 0-1 0 0,0 0 0 0 0,0 0 0 0 0,0-1 0 0 0,-1 1 0 0 0,1 0 0 0 0,0 0 14 0 0,-3-4-543 0 0,-2 3-70 0 0,4 1 688 0 0,1 0 14 0 0,0 0-19 0 0,-2 0-4 0 0,2 0 9 0 0,0 0-8 0 0,0 0-11 0 0,-9 4 80 0 0,9-3-144 0 0,0-1 5 0 0,0 0 0 0 0,-1 1 0 0 0,1-1 0 0 0,0 0-1 0 0,0 0 1 0 0,0 1 0 0 0,-1-1 0 0 0,1 0 0 0 0,0 1 0 0 0,0-1 0 0 0,-1 0 0 0 0,1 0 0 0 0,0 0 0 0 0,-1 1 0 0 0,1-1-1 0 0,0 0 1 0 0,-1 0 0 0 0,1 0 0 0 0,0 0 0 0 0,-1 1 0 0 0,1-1 0 0 0,0 0 0 0 0,-1 0 0 0 0,1 0 0 0 0,0 0 0 0 0,-1 0 3 0 0,-1 0-16 0 0,0 0 16 0 0,0 0 0 0 0,1 1 0 0 0,-1 0 0 0 0,0 1 0 0 0,1-1 0 0 0,0 0 0 0 0,0 1 0 0 0,-1-2 12 0 0,2 0 22 0 0,9-17 1090 0 0,-9 16-1041 0 0,8-7 823 0 0,-6 6-906 0 0,-1 2-16 0 0,0 0-58 0 0,-1-1 81 0 0,0 1 1 0 0,1 0 0 0 0,-1 0-1 0 0,1 0 1 0 0,-1-1 0 0 0,0 1-1 0 0,1 0 1 0 0,-1 0-1 0 0,1 0 1 0 0,-1 0 0 0 0,1 0-1 0 0,-1 0 1 0 0,1 0-1 0 0,-1 0 1 0 0,1 0 0 0 0,-1 0-1 0 0,0 0 1 0 0,1 0 0 0 0,-1 0-1 0 0,1 0 1 0 0,-1 0-1 0 0,1 0 1 0 0,-1 1 0 0 0,1-1-1 0 0,-1 0-7 0 0,3 0 218 0 0,-2-1-431 0 0,-1 1-8 0 0,11 1 1196 0 0,-10-2-932 0 0,-1 0-22 0 0,1 1 22 0 0,0-2-33 0 0,1 1-10 0 0,-1 0 14 0 0,10-3 272 0 0,-11 4-227 0 0,14-2 326 0 0,-13 2-321 0 0,0 0-10 0 0,2 0-44 0 0,0 0-10 0 0,1-1 30 0 0,9-5 64 0 0,-10 4-138 0 0,0 1 44 0 0,-1-1 0 0 0,0 0 0 0 0,0 0 0 0 0,0 0 0 0 0,0 0 0 0 0,0 1 74 0 0,-1 0 0 0 0,1-1 0 0 0,0 1 0 0 0,-1 0-1 0 0,1 0 1 0 0,0 0 0 0 0,0 0 0 0 0,0 0-1 0 0,0 1 1 0 0,0-1 0 0 0,0 1 0 0 0,0-1-1 0 0,0 1 1 0 0,0 0 0 0 0,0-1 0 0 0,0 1 0 0 0,0 0-1 0 0,0 0-73 0 0,0 0 11 0 0,3-1 0 0 0,-1-1-1 0 0,0 1 1 0 0,1-1 0 0 0,-1 0-1 0 0,1-1-10 0 0,7-6 0 0 0,-3 3 69 0 0,-7 5-49 0 0,0 0-1 0 0,0 0 1 0 0,0 0 0 0 0,-1 0-1 0 0,1-1 1 0 0,0 1-1 0 0,-1-1 1 0 0,1 1 0 0 0,1-2-20 0 0,-2 1 10 0 0,2 1-10 0 0,-1 0 0 0 0,-1-1 11 0 0,1 1 32 0 0,1-1-22 0 0,13-12 184 0 0,-14 12-205 0 0,0 0 0 0 0,0 0 0 0 0,0 1 0 0 0,0-1 0 0 0,0 0 0 0 0,0 1 0 0 0,0 0 0 0 0,1-1 0 0 0,-1 1 0 0 0,0 1 0 0 0,37-21 165 0 0,-27 14-138 0 0,-4 3-27 0 0,6-6 0 0 0,-12 8 0 0 0,7-11 62 0 0,-9 13 52 0 0,0 0-10 0 0,0 0-32 0 0,-15 3 254 0 0,-27 25-252 0 0,31-20-75 0 0,-4 4 40 0 0,11-8 100 0 0,0 0 0 0 0,1-1 1 0 0,-1 1-1 0 0,-1-1 0 0 0,1 0 1 0 0,0 0-1 0 0,-1 0 0 0 0,-4 1-139 0 0,-13 6-56 0 0,6-3-349 0 0,13-6 328 0 0,1 0 1 0 0,-1 0 0 0 0,1 0 0 0 0,0 0-1 0 0,-1 1 1 0 0,1-1 0 0 0,0 1-1 0 0,0 0 77 0 0,-27 12-64 0 0,18-8-248 0 0,10-6 357 0 0,1 0-1 0 0,-1 0 0 0 0,1 0 0 0 0,-1 0 0 0 0,1 0 0 0 0,-1 0 0 0 0,1 0 0 0 0,0 1 1 0 0,-1-1-1 0 0,1 0 0 0 0,-1 0 0 0 0,1 1 0 0 0,0-1 0 0 0,-1 0 0 0 0,1 0 0 0 0,0 1 1 0 0,-1-1-1 0 0,1 0 0 0 0,0 1 0 0 0,0-1 0 0 0,-1 1 0 0 0,1-1 0 0 0,0 0 0 0 0,0 1 1 0 0,0-1-1 0 0,-1 1 0 0 0,1-1 0 0 0,0 0 0 0 0,0 1 0 0 0,0-1 0 0 0,0 1-44 0 0,-1 0-95 0 0,1 0-1 0 0,-1 0 0 0 0,0 0 1 0 0,1 0-1 0 0,-1-1 1 0 0,0 1-1 0 0,0 0 1 0 0,0 0-1 0 0,0-1 0 0 0,0 1 1 0 0,0 0-1 0 0,0-1 1 0 0,0 1-1 0 0,0-1 0 0 0,0 1 1 0 0,0-1-1 0 0,0 0 1 0 0,0 0-1 0 0,0 1 0 0 0,-2-1 96 0 0,3 0 4 0 0,0-1 0 0 0,0 1 0 0 0,-1 0 1 0 0,1 0-1 0 0,0 0 0 0 0,-1-1 0 0 0,1 1 0 0 0,0 0 0 0 0,-1 0 0 0 0,1 0 0 0 0,0 0 0 0 0,-1 0 0 0 0,1 0 0 0 0,-1 0 0 0 0,1 0 0 0 0,0-1 0 0 0,-1 1 0 0 0,1 0 0 0 0,0 1 0 0 0,-1-1 0 0 0,1 0 0 0 0,-1 0 0 0 0,1 0 0 0 0,0 0 1 0 0,-1 0-1 0 0,1 0 0 0 0,0 0 0 0 0,-1 0 0 0 0,1 1 0 0 0,0-1 0 0 0,-1 0 0 0 0,1 0 0 0 0,0 1 0 0 0,0-1 0 0 0,-1 0 0 0 0,1 0 0 0 0,0 1 0 0 0,0-1 0 0 0,-1 0 0 0 0,1 0 0 0 0,0 1 0 0 0,0-1 0 0 0,0 0 0 0 0,-1 1 0 0 0,1-1 0 0 0,0 1 1 0 0,0-1-1 0 0,0 0 0 0 0,0 1 0 0 0,0-1 0 0 0,0 0 0 0 0,0 1 0 0 0,0-1 0 0 0,0 0 0 0 0,0 1 0 0 0,0-1 0 0 0,0 1 0 0 0,0-1 0 0 0,0 0 0 0 0,0 1-4 0 0,4 20-464 0 0,10 35-1387 0 0,-2-8 1851 0 0,-12-48-42 0 0,1 1 0 0 0,-1-1 0 0 0,0 0 0 0 0,0 1 0 0 0,0-1 0 0 0,0 0-1 0 0,1 1 1 0 0,-1-1 0 0 0,0 1 0 0 0,0-1 0 0 0,0 1 0 0 0,0-1-1 0 0,0 0 1 0 0,0 1 0 0 0,0-1 0 0 0,0 1 0 0 0,0-1 0 0 0,0 0 0 0 0,0 1-1 0 0,0-1 1 0 0,0 1 0 0 0,-1-1 0 0 0,1 0 0 0 0,0 1 0 0 0,0-1-1 0 0,0 1 44 0 0,-9-7-3503 0 0,8 5 3445 0 0,0 0 0 0 0,0 1 0 0 0,0-1 0 0 0,0 0 0 0 0,0 0 0 0 0,0 0 0 0 0,-1 1 0 0 0,1-1 0 0 0,0 0 0 0 0,0 1 0 0 0,-1-1 0 0 0,1 1 0 0 0,0 0 0 0 0,-1-1 0 0 0,1 1 0 0 0,0 0 0 0 0,-1 0 57 0 0,1 0 61 0 0,0 0 0 0 0,1 1 0 0 0,-1-1 0 0 0,0 1 0 0 0,1-1 0 0 0,-1 1 0 0 0,1 0 0 0 0,-1-1 0 0 0,1 1 0 0 0,-1 0 0 0 0,1-1 0 0 0,-1 1 0 0 0,1 0 0 0 0,0-1-1 0 0,-1 1 1 0 0,1 0 0 0 0,0 0 0 0 0,0-1 0 0 0,-1 1 0 0 0,1 0 0 0 0,0 0 0 0 0,0 0 0 0 0,0-1 0 0 0,0 1 0 0 0,0 0-61 0 0,0 26-128 0 0,0-21 497 0 0,1 48 3280 0 0,-1-53-3562 0 0,3-1-70 0 0,-3 0-17 0 0,1 0 0 0 0,-1 0 0 0 0,1 0 0 0 0,-1 0 0 0 0,1 0 0 0 0,-1 0 0 0 0,1 0 0 0 0,-1-1 0 0 0,0 1 0 0 0,1 0 0 0 0,-1 0 0 0 0,1 0 0 0 0,-1-1 0 0 0,1 1 0 0 0,-1 0 0 0 0,0-1 0 0 0,1 1 0 0 0,-1 0 0 0 0,0-1 0 0 0,1 1 0 0 0,-1 0 0 0 0,0-1 0 0 0,1 1 0 0 0,-1-1 0 0 0,0 1 0 0 0,0 0 0 0 0,0-1 0 0 0,1 1 0 0 0,-1-1 0 0 0,0 1 0 0 0,0-1 0 0 0,0 1 0 0 0,0-1 0 0 0,0 1 0 0 0,0-1 0 0 0,2-19 0 0 0,-2 17 0 0 0,3-37-281 0 0,-2 12-657 0 0,1 1 0 0 0,7-26 938 0 0,-6 46 1 0 0,-3 7 14 0 0,0 0 0 0 0,0 0-1 0 0,0 1 1 0 0,1-1-1 0 0,-1 0 1 0 0,0 0 0 0 0,0 0-1 0 0,0 0 1 0 0,1 0-1 0 0,-1 0 1 0 0,0 0-1 0 0,0 0 1 0 0,0 1 0 0 0,0-1-1 0 0,1 0 1 0 0,-1 0-1 0 0,0 0 1 0 0,0 0 0 0 0,0 1-1 0 0,0-1 1 0 0,0 0-1 0 0,0 0 1 0 0,1 0-1 0 0,-1 0 1 0 0,0 1 0 0 0,0-1-1 0 0,0 0 1 0 0,0 0-1 0 0,0 1 1 0 0,0-1 0 0 0,0 0-1 0 0,0 0 1 0 0,0 0-1 0 0,0 1 1 0 0,0-1-1 0 0,0 0 1 0 0,0 0-15 0 0,2 10 480 0 0,1 19 256 0 0,0 3-332 0 0,1 0 0 0 0,2-1 0 0 0,1 1 0 0 0,8 19-404 0 0,-15-51 2 0 0,0 1 0 0 0,1 0 0 0 0,-1 0 0 0 0,1 0 0 0 0,-1 0 0 0 0,1 0 0 0 0,-1-1 0 0 0,1 1 0 0 0,-1 0 0 0 0,1 0 0 0 0,-1-1 0 0 0,1 1 0 0 0,0 0 0 0 0,0-1 0 0 0,0 1-2 0 0,-1 0-9 0 0,1-1 0 0 0,-1 0 0 0 0,0 0 0 0 0,1 0 0 0 0,-1 0-1 0 0,1 0 1 0 0,-1 0 0 0 0,0 0 0 0 0,1 0 0 0 0,-1 0-1 0 0,0 0 1 0 0,1 0 0 0 0,-1 0 0 0 0,0 0 0 0 0,1 0-1 0 0,-1 0 1 0 0,1-1 0 0 0,-1 1 0 0 0,0 0 0 0 0,1 0 0 0 0,-1 0-1 0 0,0 0 1 0 0,0-1 0 0 0,1 1 0 0 0,-1 0 0 0 0,0-1 9 0 0,2 0-49 0 0,-1 0 0 0 0,0-1 1 0 0,0 1-1 0 0,0-1 1 0 0,0 0-1 0 0,0 1 1 0 0,0-1-1 0 0,0 0 1 0 0,-1 0-1 0 0,1 1 0 0 0,-1-1 1 0 0,1 0-1 0 0,-1-2 49 0 0,2-22-256 0 0,0 0-1 0 0,-3-14 257 0 0,0 18-34 0 0,1 0 1 0 0,1 0-1 0 0,1 0 0 0 0,1 0 34 0 0,4 3-64 0 0,-7 19 68 0 0,0 0-1 0 0,0 0 1 0 0,0 0-1 0 0,0 0 0 0 0,0 0 1 0 0,0-1-1 0 0,1 1 0 0 0,-1 0 1 0 0,0 0-1 0 0,0 0 1 0 0,0 0-1 0 0,0 0 0 0 0,1 0 1 0 0,-1 0-1 0 0,0 0 0 0 0,0-1 1 0 0,0 1-1 0 0,1 0 0 0 0,-1 0 1 0 0,0 0-1 0 0,0 0 1 0 0,0 0-1 0 0,1 0 0 0 0,-1 0 1 0 0,0 0-1 0 0,0 0 0 0 0,0 0 1 0 0,1 0-1 0 0,-1 1 1 0 0,0-1-1 0 0,0 0 0 0 0,0 0 1 0 0,1 0-1 0 0,-1 0 0 0 0,0 0 1 0 0,0 0-1 0 0,0 0 1 0 0,0 0-1 0 0,1 0 0 0 0,-1 1 1 0 0,0-1-1 0 0,0 0 0 0 0,0 0 1 0 0,0 0-1 0 0,0 0 0 0 0,0 1 1 0 0,1-1-1 0 0,-1 0 1 0 0,0 0-1 0 0,0 0 0 0 0,0 1 1 0 0,0-1-4 0 0,5 8 192 0 0,1 6 14 0 0,-2 1 1 0 0,1 0-1 0 0,-2 0 0 0 0,0 0 0 0 0,-1 0 0 0 0,0 5-206 0 0,4 20 67 0 0,2 3-67 0 0,-8-50-253 0 0,-1 0-1 0 0,1 1 0 0 0,0-1 0 0 0,1 0 0 0 0,0-3 254 0 0,1-25-16 0 0,-5-12-5 0 0,-3-2 21 0 0,1 10-2195 0 0,0-37 2195 0 0,5 72-374 0 0,1 5 175 0 0,3 6 162 0 0,1 13 268 0 0,1 31 111 0 0,-1 48-342 0 0,-3-46 2457 0 0,7 43-2457 0 0,-9-94 49 0 0,1-1 0 0 0,-1 1-1 0 0,1 0 1 0 0,-1 0 0 0 0,1 0 0 0 0,0 0-1 0 0,0 0 1 0 0,0 0 0 0 0,0-1 0 0 0,0 1-49 0 0,-1-2 0 0 0,0 1 0 0 0,1-1 1 0 0,-1 0-1 0 0,0 0 1 0 0,0 0-1 0 0,0 0 1 0 0,0 0-1 0 0,0 1 1 0 0,1-1-1 0 0,-1 0 1 0 0,0 0-1 0 0,0 0 1 0 0,0 0-1 0 0,0 0 1 0 0,1 0-1 0 0,-1 0 1 0 0,0 0-1 0 0,0 0 1 0 0,0 0-1 0 0,1 0 1 0 0,-1 0-1 0 0,0 0 1 0 0,0 0-1 0 0,0 0 1 0 0,0 0-1 0 0,1 0 1 0 0,-1 0-1 0 0,0 0 1 0 0,0 0-1 0 0,0 0 1 0 0,1 0-1 0 0,-1 0 1 0 0,0 0-1 0 0,0 0 0 0 0,6-12-239 0 0,-2-14 84 0 0,-1-1 0 0 0,-1 0 0 0 0,-1 0-1 0 0,-2 1 1 0 0,0-3 155 0 0,-1 3-742 0 0,1 0-1 0 0,2 0 1 0 0,0 0 0 0 0,2 1 0 0 0,4-16 742 0 0,1 20-325 0 0,-8 21 330 0 0,0 0-1 0 0,0 0 1 0 0,0 0 0 0 0,1-1 0 0 0,-1 1 0 0 0,0 0-1 0 0,0 0 1 0 0,0 0 0 0 0,0 0 0 0 0,1-1-1 0 0,-1 1 1 0 0,0 0 0 0 0,0 0 0 0 0,0 0 0 0 0,1 0-1 0 0,-1 0 1 0 0,0 0 0 0 0,0-1 0 0 0,0 1-1 0 0,1 0 1 0 0,-1 0 0 0 0,0 0 0 0 0,0 0 0 0 0,1 0-1 0 0,-1 0 1 0 0,0 0 0 0 0,0 0 0 0 0,1 0-1 0 0,-1 0-4 0 0,0 1 2 0 0,1-1 0 0 0,0 0 0 0 0,-1 1 0 0 0,1-1 0 0 0,-1 1 0 0 0,0-1 0 0 0,1 1 0 0 0,-1-1 0 0 0,1 1 0 0 0,-1-1 0 0 0,0 1 0 0 0,1 0 1 0 0,-1-1-1 0 0,0 1 0 0 0,0-1 0 0 0,1 1 0 0 0,-1 0-2 0 0,4 12-7 0 0,0 0 0 0 0,0 0 1 0 0,-1 0-1 0 0,-1 1 0 0 0,0 6 7 0 0,1 25 516 0 0,-2 1-516 0 0,0 22 1752 0 0,0-50-1068 0 0,-1-12-372 0 0,0 1 1 0 0,0-1 0 0 0,1 0 0 0 0,0 1 0 0 0,0-1 0 0 0,0 0-1 0 0,1 1 1 0 0,0-1 0 0 0,0 0 0 0 0,1 0-313 0 0,-3-6 4 0 0,0 0-1 0 0,1 0 1 0 0,-1 0 0 0 0,0 0-1 0 0,0 0 1 0 0,0 0 0 0 0,1 0-1 0 0,-1 0 1 0 0,0-1 0 0 0,0 1-1 0 0,0 0 1 0 0,0 0 0 0 0,1 0-1 0 0,-1 0 1 0 0,0 0 0 0 0,0-1-1 0 0,0 1 1 0 0,0 0 0 0 0,0 0-1 0 0,0 0 1 0 0,1-1 0 0 0,-1 1-1 0 0,0 0 1 0 0,0 0 0 0 0,0 0-1 0 0,0-1 1 0 0,0 1 0 0 0,0 0-1 0 0,0 0 1 0 0,0-1 0 0 0,0 1-1 0 0,0 0 1 0 0,0 0 0 0 0,0 0-1 0 0,0-1 1 0 0,0 1-4 0 0,2-10-11 0 0,-1-22 11 0 0,-2-1-1 0 0,-2 1 0 0 0,-1-7 1 0 0,-4-52-532 0 0,7 78 187 0 0,1 7 38 0 0,-1-1 0 0 0,1 0 0 0 0,0 1 1 0 0,0-1-1 0 0,1 0 0 0 0,0 1 1 0 0,0-1-1 0 0,1 1 0 0 0,0-1 307 0 0,1 6-590 0 0,0 7 394 0 0,2 5 69 0 0,1 15 75 0 0,-1-1 1 0 0,-1 1-1 0 0,-1 0 0 0 0,-1 15 52 0 0,-2-18 530 0 0,2 1 0 0 0,1-1 0 0 0,0 1 0 0 0,2-1 0 0 0,5 15-530 0 0,-9-35 169 0 0,0-1 1 0 0,0 0 0 0 0,1 1-1 0 0,-1-1 1 0 0,1 0 0 0 0,-1 0-1 0 0,1 0 1 0 0,0 0-1 0 0,0 1-169 0 0,-2-3 16 0 0,0 0-1 0 0,0 0 0 0 0,1 0 0 0 0,-1 1 0 0 0,0-1 0 0 0,0 0 0 0 0,1 0 0 0 0,-1 0 0 0 0,0 0 0 0 0,0 1 0 0 0,1-1 0 0 0,-1 0 1 0 0,0 0-1 0 0,1 0 0 0 0,-1 0 0 0 0,0 0 0 0 0,1 0 0 0 0,-1 0 0 0 0,0 0 0 0 0,1 0 0 0 0,-1 0 0 0 0,0 0 0 0 0,0 0 0 0 0,1 0 0 0 0,-1 0 1 0 0,0 0-1 0 0,1 0 0 0 0,-1 0-15 0 0,1-1 4 0 0,-1 0 0 0 0,1 1 1 0 0,-1-1-1 0 0,1 0 0 0 0,-1 1 1 0 0,0-1-1 0 0,1 0 0 0 0,-1 1 1 0 0,0-1-1 0 0,1 0 0 0 0,-1 0 1 0 0,0 1-1 0 0,0-1 0 0 0,0 0 1 0 0,1 0-1 0 0,-1 0 0 0 0,0 0-4 0 0,1-22-75 0 0,0 0-1 0 0,-2 0 0 0 0,0 0 0 0 0,-2 1 1 0 0,-4-20 75 0 0,-4-43-1590 0 0,10 75 1407 0 0,-1-46-1613 0 0,2 50 1608 0 0,1 1 1 0 0,-1-1-1 0 0,1 1 1 0 0,0-1-1 0 0,1 1 1 0 0,-1-1-1 0 0,1 1 1 0 0,1-3 187 0 0,-3 8-7 0 0,0-1 1 0 0,0 1 0 0 0,1 0-1 0 0,-1 0 1 0 0,0 0 0 0 0,0-1-1 0 0,0 1 1 0 0,0 0 0 0 0,0 0-1 0 0,0 0 1 0 0,0-1 0 0 0,1 1-1 0 0,-1 0 1 0 0,0 0 0 0 0,0 0-1 0 0,0 0 1 0 0,0 0 0 0 0,1-1-1 0 0,-1 1 1 0 0,0 0 0 0 0,0 0-1 0 0,0 0 1 0 0,1 0 0 0 0,-1 0-1 0 0,0 0 1 0 0,0 0 0 0 0,0 0-1 0 0,1 0 1 0 0,-1 0 0 0 0,0 0-1 0 0,0 0 1 0 0,0 0 0 0 0,1 0-1 0 0,-1 0 1 0 0,0 0 6 0 0,6 6-153 0 0,2 11 64 0 0,5 40 380 0 0,-1 31 901 0 0,-7-42 1180 0 0,5 14-2372 0 0,-7-43 652 0 0,2-1 1 0 0,0 0 0 0 0,2 3-653 0 0,-6-16 16 0 0,1 0 0 0 0,-1 0 1 0 0,1 0-1 0 0,0 0 0 0 0,0 0 0 0 0,0 0 1 0 0,0-1-1 0 0,0 1 0 0 0,1 0-16 0 0,-3-3 0 0 0,0 0 0 0 0,1 0-1 0 0,-1 0 1 0 0,0 0 0 0 0,0 0-1 0 0,0 0 1 0 0,0 0 0 0 0,1-1-1 0 0,-1 1 1 0 0,0 0-1 0 0,0 0 1 0 0,0 0 0 0 0,0 0-1 0 0,0 0 1 0 0,1 0 0 0 0,-1 0-1 0 0,0 0 1 0 0,0 0 0 0 0,0-1-1 0 0,0 1 1 0 0,0 0 0 0 0,0 0-1 0 0,0 0 1 0 0,1 0 0 0 0,-1 0-1 0 0,0 0 1 0 0,0-1-1 0 0,0 1 1 0 0,0 0 0 0 0,0 0-1 0 0,0 0 1 0 0,0 0 0 0 0,0-1-1 0 0,0 1 1 0 0,0 0 0 0 0,0 0-1 0 0,0 0 1 0 0,0 0 0 0 0,0-1-1 0 0,0 1 1 0 0,0 0 0 0 0,0 0-1 0 0,0 0 1 0 0,0 0-1 0 0,0-1 1 0 0,0 1 0 0 0,0-8-97 0 0,0-14-119 0 0,-2 0 0 0 0,-1 0 0 0 0,0 1 1 0 0,-2-3 215 0 0,-25-84-1087 0 0,15 60 834 0 0,-7-45 253 0 0,21 79-241 0 0,6 23 119 0 0,5 23 209 0 0,18 59 986 0 0,22 70 720 0 0,-49-156-1697 0 0,19 45 555 0 0,-18-46-631 0 0,0 1 0 0 0,0-1 0 0 0,1 0 0 0 0,0 0 0 0 0,0 0 0 0 0,0 0 0 0 0,0 0-1 0 0,1-1 1 0 0,1 2-20 0 0,-5-4 15 0 0,1-1-1 0 0,-1 0 1 0 0,0 0-1 0 0,0 0 0 0 0,1 1 1 0 0,-1-1-1 0 0,0 0 1 0 0,0 0-1 0 0,1 0 1 0 0,-1 1-1 0 0,0-1 0 0 0,1 0 1 0 0,-1 0-1 0 0,0 0 1 0 0,1 0-1 0 0,-1 0 1 0 0,0 0-1 0 0,1 0 1 0 0,-1 0-1 0 0,0 0 0 0 0,1 0 1 0 0,-1 0-1 0 0,0 0 1 0 0,0 0-1 0 0,1 0 1 0 0,-1 0-1 0 0,0 0 0 0 0,1 0 1 0 0,-1 0-1 0 0,0 0 1 0 0,1 0-1 0 0,-1-1 1 0 0,0 1-1 0 0,1 0 0 0 0,-1 0 1 0 0,0 0-15 0 0,1-1 6 0 0,-1 0 1 0 0,1 0-1 0 0,-1 0 1 0 0,1 0 0 0 0,-1 0-1 0 0,0 0 1 0 0,1 0-1 0 0,-1 0 1 0 0,0 0-1 0 0,0 0 1 0 0,0 0-1 0 0,0-1-6 0 0,-1-27-542 0 0,-11-25 322 0 0,-15-38 220 0 0,9 32-900 0 0,1-8 900 0 0,16 64-22 0 0,-3-16-416 0 0,0 1 0 0 0,1-1 0 0 0,1-13 438 0 0,10 41-568 0 0,6 19 1211 0 0,-1 0-1 0 0,-2 0 0 0 0,2 10-642 0 0,7 16 97 0 0,1 0 739 0 0,-6-14 1146 0 0,2 1 0 0 0,15 25-1982 0 0,-29-61 94 0 0,-1 1 0 0 0,1-1 0 0 0,0 0 0 0 0,0 0 0 0 0,0 0 0 0 0,0 0 0 0 0,1-1 0 0 0,-1 1 0 0 0,1-1 0 0 0,0 0 0 0 0,0 0 0 0 0,5 2-94 0 0,-9-5 0 0 0,0 0 0 0 0,0 0 0 0 0,1 1 0 0 0,-1-1 0 0 0,0 0 0 0 0,0 0 0 0 0,1 0 0 0 0,-1 0 0 0 0,0 0 0 0 0,1 0 0 0 0,-1 0 0 0 0,0 0 0 0 0,0 0 0 0 0,1 0 0 0 0,-1 0 0 0 0,0 0 0 0 0,0 0 0 0 0,1-1 0 0 0,-1 1 0 0 0,0 0 0 0 0,0 0 0 0 0,1 0 0 0 0,-1 0 0 0 0,0 0 0 0 0,0 0 0 0 0,1-1 0 0 0,-1 1 0 0 0,0 0 0 0 0,0 0 0 0 0,0 0 0 0 0,1-1 0 0 0,-1 1 0 0 0,0 0 0 0 0,0 0 0 0 0,0-1 0 0 0,2-11 0 0 0,-5-12 0 0 0,-11-27-704 0 0,-3 0 0 0 0,-9-16 704 0 0,-18-58-1184 0 0,38 104 405 0 0,-18-65-5154 0 0,44 134 4947 0 0,26 66 3110 0 0,-17-49 1096 0 0,22 35-3220 0 0,-49-98 33 0 0,6 13 171 0 0,1 0-1 0 0,1-1 1 0 0,0 0 0 0 0,4 4-204 0 0,-14-18 0 0 0,0 1 0 0 0,1-1 0 0 0,-1 0 1 0 0,0 1-1 0 0,0-1 0 0 0,0 0 1 0 0,0 0-1 0 0,1 1 0 0 0,-1-1 0 0 0,0 0 1 0 0,0 0-1 0 0,0 0 0 0 0,1 1 1 0 0,-1-1-1 0 0,0 0 0 0 0,0 0 0 0 0,1 0 1 0 0,-1 0-1 0 0,0 1 0 0 0,1-1 1 0 0,-1 0-1 0 0,0 0 0 0 0,0 0 0 0 0,1 0 1 0 0,-1 0-1 0 0,0 0 0 0 0,1 0 0 0 0,-1 0 1 0 0,0 0-1 0 0,1 0 0 0 0,-1 0 1 0 0,0 0-1 0 0,0 0 0 0 0,1 0 0 0 0,-1 0 1 0 0,0 0-1 0 0,1 0 0 0 0,-1-1 0 0 0,1-11 3 0 0,-8-19-6 0 0,-11-21-2532 0 0,-14-25 2535 0 0,16 41-1555 0 0,2-1 0 0 0,1-1 1 0 0,-7-35 1554 0 0,17 63-545 0 0,2 8 393 0 0,1 0-1 0 0,-1 0 0 0 0,1 0 1 0 0,-1 0-1 0 0,1 0 0 0 0,-1-1 1 0 0,1 1-1 0 0,0 0 1 0 0,0 0-1 0 0,0 0 0 0 0,0 0 1 0 0,1-1 152 0 0,-1 3-18 0 0,0 0 1 0 0,0 0-1 0 0,1 0 1 0 0,-1 0-1 0 0,0 0 1 0 0,0 0-1 0 0,0 0 1 0 0,1 0-1 0 0,-1 0 1 0 0,0 0-1 0 0,0 1 1 0 0,1-1-1 0 0,-1 0 1 0 0,0 0-1 0 0,0 0 1 0 0,0 0 0 0 0,0 0-1 0 0,1 0 1 0 0,-1 0-1 0 0,0 0 1 0 0,0 1-1 0 0,0-1 1 0 0,0 0-1 0 0,1 0 1 0 0,-1 0-1 0 0,0 0 1 0 0,0 1-1 0 0,0-1 1 0 0,0 0-1 0 0,0 0 1 0 0,0 0-1 0 0,1 1 1 0 0,-1-1-1 0 0,0 0 1 0 0,0 0 0 0 0,0 0-1 0 0,0 1 1 0 0,0-1 17 0 0,5 9 48 0 0,32 68-119 0 0,65 133 9029 0 0,-98-204-8755 0 0,0 2 117 0 0,-6-11-3412 0 0,-4-7 1419 0 0,-1-2-20 0 0</inkml:trace>
  <inkml:trace contextRef="#ctx0" brushRef="#br1" timeOffset="5">2367 4059 6800 0 0,'-4'6'315'0'0,"3"-4"-98"0"0,0 0 0 0 0,0 1 0 0 0,0-2 0 0 0,-1 1 0 0 0,1 0 0 0 0,-1 0 0 0 0,1 0 0 0 0,-1-1 0 0 0,0 1 1 0 0,0-1-1 0 0,0 1 0 0 0,0 0-217 0 0,1-3 249 0 0,1 0 1 0 0,-1 0-1 0 0,1 0 1 0 0,0 1-1 0 0,-1-1 0 0 0,1 0 1 0 0,0 0-1 0 0,-1 0 1 0 0,1 0-1 0 0,0 0 1 0 0,0 1-1 0 0,0-1 1 0 0,0 0-1 0 0,0 0 0 0 0,0 0 1 0 0,0 0-1 0 0,0 0 1 0 0,0 0-1 0 0,1 0-249 0 0,-1-1 510 0 0,0-8 95 0 0,1 0-1 0 0,0 0 1 0 0,1 0 0 0 0,0 0 0 0 0,0 0-1 0 0,1 0 1 0 0,0 1 0 0 0,4-7-605 0 0,1 0 416 0 0,0 1 0 0 0,1 1 0 0 0,0-1 0 0 0,10-9-416 0 0,-14 15 0 0 0,-4 8 0 0 0,0-1 0 0 0,0 0 0 0 0,0 1 0 0 0,0-1 0 0 0,0 1 0 0 0,0-1 0 0 0,1 1 0 0 0,-1-1 0 0 0,0 1 0 0 0,1 0 0 0 0,-1 0 0 0 0,1 0 0 0 0,-1 0 0 0 0,2-1 0 0 0,-3 2 0 0 0,1 1 0 0 0,-1-1 0 0 0,0 0 0 0 0,1 0 0 0 0,-1 1 0 0 0,0-1 0 0 0,1 0 0 0 0,-1 1 0 0 0,0-1 0 0 0,1 0 0 0 0,-1 1 0 0 0,0-1 0 0 0,0 0 0 0 0,0 1 0 0 0,1-1 0 0 0,-1 1 0 0 0,0-1 0 0 0,0 0 0 0 0,0 1 0 0 0,0-1 0 0 0,0 1 0 0 0,0-1 0 0 0,0 1 0 0 0,1-1 0 0 0,-1 0 0 0 0,0 1 0 0 0,-1-1 0 0 0,1 1 0 0 0,0-1 0 0 0,1 15 0 0 0,-3-4 0 0 0,0 1 0 0 0,-1-1 0 0 0,0 1 0 0 0,-1-1 0 0 0,0 0 0 0 0,-4 7 0 0 0,4-11 0 0 0,1-1 0 0 0,-1 0 0 0 0,0 0 0 0 0,0 0 0 0 0,-1 0 0 0 0,0-1 0 0 0,0 0 0 0 0,0 0 0 0 0,-1 0 0 0 0,1-1 0 0 0,-4 3 0 0 0,8-7 0 0 0,1 0 0 0 0,0 0 0 0 0,0 1 0 0 0,0-1 0 0 0,-1 0 0 0 0,1 0 0 0 0,0 0 0 0 0,0 0 0 0 0,-1 0 0 0 0,1 1 0 0 0,0-1 0 0 0,-1 0 0 0 0,1 0 0 0 0,0 0 0 0 0,0 0 0 0 0,-1 0 0 0 0,1 0 0 0 0,0 0 0 0 0,-1 0 0 0 0,1 0 0 0 0,0 0 0 0 0,0 0 0 0 0,-1 0 0 0 0,1 0 0 0 0,0 0 0 0 0,0 0 0 0 0,-1 0 0 0 0,1-1 0 0 0,0 1 0 0 0,-1 0 0 0 0,1 0 0 0 0,0 0 0 0 0,0 0 0 0 0,0 0 0 0 0,-1-1 0 0 0,1 1 0 0 0,-2-12 0 0 0,6-14 0 0 0,-1 18-2 0 0,0 1-1 0 0,0-1 0 0 0,1 1 0 0 0,-1 0 1 0 0,2 1-1 0 0,-1-1 0 0 0,3-2 3 0 0,-4 6-15 0 0,0-1 0 0 0,0 1 0 0 0,0 0 0 0 0,1 0 0 0 0,-1 0 0 0 0,1 0 0 0 0,3-1 15 0 0,-4 3-17 0 0,0-1 1 0 0,-1 1-1 0 0,1 0 1 0 0,0 0-1 0 0,0 1 1 0 0,0-1-1 0 0,2 0 17 0 0,-4 1 6 0 0,1 0-1 0 0,-1 0 0 0 0,0 0 1 0 0,1 0-1 0 0,-1 0 0 0 0,0 0 1 0 0,1 0-1 0 0,-1 0 0 0 0,0 1 1 0 0,0-1-1 0 0,1 1 0 0 0,-1-1 1 0 0,0 1-1 0 0,0-1 0 0 0,0 1 1 0 0,0 0-1 0 0,0-1 0 0 0,0 1 1 0 0,0 0-1 0 0,1 1-5 0 0,0-1 10 0 0,-1 1-1 0 0,0 0 1 0 0,1 0-1 0 0,-1 0 1 0 0,0 0-1 0 0,0 0 1 0 0,0 0-1 0 0,0 1 1 0 0,-1-1-1 0 0,1 0 1 0 0,0 2-10 0 0,0 1 3 0 0,-1 0 1 0 0,1 0 0 0 0,-1 0-1 0 0,0 0 1 0 0,0 0 0 0 0,-1 0-1 0 0,1 0 1 0 0,-1 0 0 0 0,0 0-1 0 0,-2 4-3 0 0,-3 6 109 0 0,-1 0 0 0 0,0-1 0 0 0,-1 0 0 0 0,-5 5-109 0 0,9-13 143 0 0,0-1 0 0 0,0 1 0 0 0,-1-1 0 0 0,0 0 0 0 0,0 0 0 0 0,0-1 0 0 0,-1 1 0 0 0,0-1-1 0 0,0 0 1 0 0,0-1 0 0 0,-1 1-143 0 0,6-3 0 0 0,0-1 0 0 0,1 1 0 0 0,-1-1 0 0 0,0 0 0 0 0,0 0 0 0 0,0 1 0 0 0,1-1 0 0 0,-1 0 0 0 0,0 0 0 0 0,0 0 0 0 0,0 0 0 0 0,1 0 0 0 0,-1 0 0 0 0,0 0 0 0 0,0 0 0 0 0,0 0 0 0 0,0 0 0 0 0,1-1 0 0 0,-1 1 0 0 0,0 0 0 0 0,0 0 0 0 0,1-1 0 0 0,-1 1 0 0 0,0 0 0 0 0,0-1 0 0 0,1 1 0 0 0,-1-1 0 0 0,0 0 0 0 0,0-1 0 0 0,0 1 0 0 0,0 0 0 0 0,0-1 0 0 0,1 1 0 0 0,-1 0 0 0 0,0-1 0 0 0,1 1 0 0 0,-1-1 0 0 0,1 1 0 0 0,0-1 0 0 0,-1 0 0 0 0,1 0 0 0 0,-1-6 0 0 0,1 1 0 0 0,0-1 0 0 0,0 1 0 0 0,1 0 0 0 0,0 0 0 0 0,1-2 0 0 0,-1 3-59 0 0,1 0 0 0 0,1 0-1 0 0,-1 0 1 0 0,1 0-1 0 0,0 1 1 0 0,0-1 0 0 0,1 1-1 0 0,-1-1 1 0 0,1 1 0 0 0,0 1-1 0 0,1-1 1 0 0,-1 0 0 0 0,1 1-1 0 0,0 0 1 0 0,0 0-1 0 0,1 1 1 0 0,-1-1 0 0 0,1 1-1 0 0,3-2 60 0 0,-8 5-24 0 0,0-1 0 0 0,1 1 0 0 0,-1-1 0 0 0,0 1 0 0 0,0 0 0 0 0,0-1 0 0 0,1 1 0 0 0,-1 0 0 0 0,0 0 0 0 0,0 0 0 0 0,0 0-1 0 0,1 0 1 0 0,-1 0 0 0 0,0 0 0 0 0,0 0 0 0 0,0 1 0 0 0,1-1 0 0 0,-1 0 0 0 0,0 1 0 0 0,0-1 0 0 0,0 1 0 0 0,0-1 0 0 0,0 1 0 0 0,0 0 0 0 0,0-1-1 0 0,0 1 1 0 0,0 0 0 0 0,0 0 0 0 0,0-1 0 0 0,0 1 0 0 0,0 0 0 0 0,0 1 24 0 0,0 0 14 0 0,-1-1 0 0 0,1 1 0 0 0,0 0-1 0 0,-1 0 1 0 0,1 0 0 0 0,-1-1 0 0 0,0 1 0 0 0,0 0 0 0 0,0 0 0 0 0,0 0-1 0 0,0 0 1 0 0,0 0 0 0 0,0-1 0 0 0,0 1 0 0 0,-1 0 0 0 0,1 0-1 0 0,-1 0 1 0 0,1 0 0 0 0,-1-1 0 0 0,-1 2-14 0 0,-2 7 110 0 0,-1-1-1 0 0,0 0 1 0 0,-1 0-1 0 0,0 0 1 0 0,-1-1-1 0 0,0 0 1 0 0,0 0 0 0 0,0-1-1 0 0,-1 0 1 0 0,0 0-1 0 0,-4 2-109 0 0,11-9 4 0 0,1 0 0 0 0,0 1 0 0 0,-1-1 0 0 0,1 0 0 0 0,-1 1 0 0 0,1-1-1 0 0,-1 0 1 0 0,1 0 0 0 0,-1 1 0 0 0,0-1 0 0 0,1 0 0 0 0,-1 0 0 0 0,1 0 0 0 0,-1 0-1 0 0,1 0 1 0 0,-1 0 0 0 0,0 1 0 0 0,1-2 0 0 0,-1 1 0 0 0,1 0 0 0 0,-1 0 0 0 0,1 0-1 0 0,-1 0 1 0 0,0 0 0 0 0,1 0 0 0 0,-1-1 0 0 0,1 1 0 0 0,-1 0 0 0 0,1 0-1 0 0,-1-1 1 0 0,1 1 0 0 0,-1 0 0 0 0,1-1 0 0 0,-1 1 0 0 0,1 0 0 0 0,0-1 0 0 0,-1 1-1 0 0,1-1 1 0 0,0 1 0 0 0,-1-1 0 0 0,1 1 0 0 0,0-1 0 0 0,-1 1 0 0 0,1-1 0 0 0,0 1-1 0 0,0-1 1 0 0,0 1 0 0 0,-1-1 0 0 0,1 0 0 0 0,0 1 0 0 0,0-1 0 0 0,0 1 0 0 0,0-1-1 0 0,0 1-3 0 0,-1-7 58 0 0,0 0 1 0 0,1 0-1 0 0,0 0 0 0 0,0-5-58 0 0,0 5 14 0 0,0-8-230 0 0,1-1-1 0 0,1 0 0 0 0,0 0 1 0 0,1 1-1 0 0,1-1 0 0 0,0 1 1 0 0,1 0-1 0 0,1 0 0 0 0,0 1 1 0 0,1-1-1 0 0,1 1 0 0 0,0 1 1 0 0,1-1-1 0 0,6-6 217 0 0,-15 20-41 0 0,0-1 1 0 0,1 1-1 0 0,-1-1 0 0 0,0 1 1 0 0,1-1-1 0 0,-1 1 0 0 0,0-1 1 0 0,1 1-1 0 0,-1 0 0 0 0,1-1 1 0 0,-1 1-1 0 0,1 0 0 0 0,-1-1 1 0 0,1 1-1 0 0,-1 0 0 0 0,1 0 1 0 0,0-1-1 0 0,-1 1 0 0 0,1 0 1 0 0,-1 0-1 0 0,1 0 0 0 0,0 0 1 0 0,-1 0 40 0 0,1 0-8 0 0,-1 0 1 0 0,0 1-1 0 0,1-1 1 0 0,-1 0-1 0 0,0 1 1 0 0,1-1-1 0 0,-1 0 1 0 0,0 1-1 0 0,1-1 1 0 0,-1 0-1 0 0,0 1 1 0 0,0-1-1 0 0,0 1 1 0 0,1-1-1 0 0,-1 0 1 0 0,0 1-1 0 0,0-1 1 0 0,0 1-1 0 0,0-1 1 0 0,0 1-1 0 0,0-1 1 0 0,0 1 7 0 0,1 3 15 0 0,-1 1 1 0 0,0 0-1 0 0,-1-1 1 0 0,1 1-1 0 0,-1 1-15 0 0,-2 6 94 0 0,0 0 0 0 0,-2 0 0 0 0,1 0 0 0 0,-1-1 0 0 0,-1 0 0 0 0,0 0 0 0 0,0 0 0 0 0,-2-1 0 0 0,1 1 0 0 0,-1-2 0 0 0,0 1 0 0 0,-1-1 0 0 0,-9 7-94 0 0,17-15 14 0 0,0 0 1 0 0,0 0-1 0 0,-1 0 1 0 0,1 0-1 0 0,0 0 1 0 0,-1 0-1 0 0,1 0 0 0 0,0-1 1 0 0,-1 1-1 0 0,1-1 1 0 0,-1 1-1 0 0,1-1 1 0 0,-1 1-1 0 0,1-1 1 0 0,-1 0-1 0 0,0 0 1 0 0,1 0-1 0 0,-1 0 1 0 0,1 0-1 0 0,-1 0 1 0 0,1 0-1 0 0,-1 0 1 0 0,1-1-1 0 0,-1 1 0 0 0,1-1 1 0 0,-1 1-1 0 0,1-1 1 0 0,-1 0-1 0 0,1 1 1 0 0,-1-1-1 0 0,1 0 1 0 0,0 0-1 0 0,0 0 1 0 0,-1 0-1 0 0,1 0 1 0 0,0 0-1 0 0,0 0 1 0 0,0 0-1 0 0,0-1 1 0 0,0 1-1 0 0,0 0 0 0 0,1 0 1 0 0,-1-1-15 0 0,-4-6-173 0 0,1 0 1 0 0,1 0-1 0 0,-1 0 0 0 0,1 0 0 0 0,1-1 1 0 0,0 1-1 0 0,-1-2 173 0 0,0-11-137 0 0,-1 0 0 0 0,2 0 1 0 0,1-1-1 0 0,1 1 0 0 0,0 0 0 0 0,4-21 137 0 0,-2 28 1 0 0,1 0 0 0 0,0 1-1 0 0,1-1 1 0 0,0 1 0 0 0,1 0-1 0 0,1 0 1 0 0,0 0 0 0 0,0 1-1 0 0,1 0 1 0 0,1 0 0 0 0,1 0-1 0 0,-7 10 9 0 0,-1 0 0 0 0,1 0 1 0 0,0 0-1 0 0,-1 1 0 0 0,1-1 0 0 0,0 1 1 0 0,0-1-1 0 0,0 1 0 0 0,0 0 0 0 0,1 0 1 0 0,-1 0-1 0 0,0 0 0 0 0,2-1-9 0 0,-3 2 18 0 0,0 0 0 0 0,0 0 0 0 0,0 0 0 0 0,0 0 0 0 0,-1 0 0 0 0,1 0-1 0 0,0 0 1 0 0,0 1 0 0 0,0-1 0 0 0,0 0 0 0 0,-1 0 0 0 0,1 1 0 0 0,0-1 0 0 0,0 0 0 0 0,-1 1 0 0 0,1-1-1 0 0,0 1 1 0 0,-1-1 0 0 0,1 1 0 0 0,0-1 0 0 0,-1 1 0 0 0,1 0 0 0 0,-1-1 0 0 0,1 1 0 0 0,-1 0 0 0 0,1-1 0 0 0,-1 1-1 0 0,1 0 1 0 0,-1 0 0 0 0,0-1 0 0 0,1 1 0 0 0,-1 0 0 0 0,0 0 0 0 0,0 0 0 0 0,1-1 0 0 0,-1 1 0 0 0,0 0 0 0 0,0 0-1 0 0,0 1-17 0 0,1 9 160 0 0,0 1-1 0 0,0-1 1 0 0,-1 1 0 0 0,-1 0-1 0 0,1-1 1 0 0,-2 1-1 0 0,0-1 1 0 0,0 1-1 0 0,-2 0-159 0 0,-5 19 14 0 0,-2 0 0 0 0,-9 17-14 0 0,12-27 9 0 0,-2-1-1 0 0,0 0 0 0 0,-1-1 0 0 0,-1 0 1 0 0,-7 7-9 0 0,19-25-14 0 0,-1 0 1 0 0,0 0-1 0 0,0 0 1 0 0,0 0-1 0 0,0 0 1 0 0,0 0-1 0 0,1 0 1 0 0,-2-1-1 0 0,1 1 0 0 0,0 0 1 0 0,0-1-1 0 0,0 1 1 0 0,0-1-1 0 0,0 1 1 0 0,-1-1-1 0 0,1 1 1 0 0,0-1-1 0 0,0 0 1 0 0,-1 1-1 0 0,1-1 1 0 0,-1 0 13 0 0,1-1 3 0 0,0 1 0 0 0,0-1 0 0 0,0 1 1 0 0,0-1-1 0 0,0 1 0 0 0,0-1 0 0 0,0 0 1 0 0,0 1-1 0 0,0-1 0 0 0,0 0 0 0 0,0 0 1 0 0,0 0-1 0 0,1 0 0 0 0,-1 0 0 0 0,0 0 1 0 0,1 0-1 0 0,-1 0 0 0 0,1 0 0 0 0,-1 0 1 0 0,1 0-1 0 0,0 0 0 0 0,-1-1 0 0 0,1 1-3 0 0,-4-15 10 0 0,1 0-1 0 0,1 1 1 0 0,1-1-1 0 0,0 0 1 0 0,0 0-1 0 0,2 0 1 0 0,0-3-10 0 0,1-16 5 0 0,-2 12-214 0 0,2-1 0 0 0,1 0 1 0 0,1 1-1 0 0,1 0 0 0 0,1 0 0 0 0,2-3 209 0 0,-4 14-171 0 0,0 0 0 0 0,1 0 0 0 0,1 1 0 0 0,0-1 0 0 0,1 2 0 0 0,0-1 0 0 0,0 1 0 0 0,1 0 0 0 0,0 0 0 0 0,1 1 0 0 0,0 0 0 0 0,5-2 171 0 0,-11 8 6 0 0,1 0-1 0 0,0 0 0 0 0,0 1 1 0 0,1 0-1 0 0,-1 0 1 0 0,0 0-1 0 0,1 0 1 0 0,-1 1-1 0 0,1-1 1 0 0,0 1-1 0 0,-1 0 1 0 0,2 1-6 0 0,-4 0 63 0 0,0 0 1 0 0,0 0 0 0 0,0 0 0 0 0,0 0 0 0 0,0 0 0 0 0,0 1 0 0 0,0-1 0 0 0,0 1 0 0 0,0 0 0 0 0,0 0 0 0 0,0-1 0 0 0,0 1 0 0 0,0 0 0 0 0,-1 1 0 0 0,1-1 0 0 0,0 0 0 0 0,-1 0 0 0 0,1 1 0 0 0,-1-1 0 0 0,0 1 0 0 0,1-1 0 0 0,-1 1 0 0 0,0-1 0 0 0,0 1 0 0 0,0 0 0 0 0,0 0 0 0 0,0 0 0 0 0,0 0 0 0 0,0 1-64 0 0,2 6 159 0 0,0 1 0 0 0,-1 0 0 0 0,0 0 0 0 0,-1 0 0 0 0,0 0-1 0 0,0 0 1 0 0,-1 0 0 0 0,0 0 0 0 0,-1 0 0 0 0,0 0 0 0 0,-2 4-159 0 0,-3 15 215 0 0,-1-1-1 0 0,-1-1 1 0 0,-5 11-215 0 0,1-7 548 0 0,-15 27-548 0 0,21-47 77 0 0,0 0 0 0 0,-1 0-1 0 0,-1-1 1 0 0,0 1 0 0 0,0-2-1 0 0,-5 5-76 0 0,12-13-31 0 0,0 1 0 0 0,-1-1-1 0 0,1 0 1 0 0,0 0 0 0 0,0 0-1 0 0,-1 0 1 0 0,1 0 0 0 0,-1 0-1 0 0,1-1 1 0 0,-1 1 0 0 0,1 0-1 0 0,-1-1 1 0 0,0 1 0 0 0,1-1 0 0 0,-1 0-1 0 0,0 1 1 0 0,1-1 0 0 0,-1 0-1 0 0,0 0 1 0 0,1 0 0 0 0,-1 0-1 0 0,0 0 1 0 0,1-1 0 0 0,-1 1-1 0 0,1 0 1 0 0,-1-1 0 0 0,-1 0 31 0 0,0-1-75 0 0,1 1 0 0 0,-1-1 0 0 0,1 0 0 0 0,-1 0 1 0 0,1 0-1 0 0,0 0 0 0 0,0 0 0 0 0,0-1 0 0 0,0 1 0 0 0,0-1 1 0 0,1 1-1 0 0,-1-1 0 0 0,1 0 0 0 0,-2-2 75 0 0,-1-8-12 0 0,-1 1 0 0 0,2-1 0 0 0,-1 0 0 0 0,2-1 0 0 0,0 1 0 0 0,0-1 0 0 0,1 1 0 0 0,1-1 0 0 0,0 1 0 0 0,1 0 0 0 0,1-2 12 0 0,1-4-259 0 0,0 0 0 0 0,1 0 0 0 0,1 1 0 0 0,1-1 1 0 0,0 1-1 0 0,2 0 0 0 0,4-8 259 0 0,-12 26-3 0 0,7-12-377 0 0,0 0-1 0 0,0 1 1 0 0,8-10 380 0 0,-13 19-23 0 0,-1 0 0 0 0,1 0 0 0 0,0 0 0 0 0,-1 0 0 0 0,1 0 0 0 0,0 1 0 0 0,0-1 0 0 0,0 0 0 0 0,0 1 0 0 0,1 0 0 0 0,-1 0 0 0 0,0 0 0 0 0,0 0 0 0 0,1 0 0 0 0,-1 0 0 0 0,1 0 0 0 0,-1 1 0 0 0,1-1 0 0 0,-1 1 0 0 0,1-1 0 0 0,-1 1 0 0 0,1 0 0 0 0,-1 0 0 0 0,2 1 23 0 0,-2-1 42 0 0,-1 1 0 0 0,0-1 0 0 0,1 1 0 0 0,-1 0 0 0 0,0 0 0 0 0,0 0 0 0 0,0 0 0 0 0,1 0 0 0 0,-1 0 0 0 0,0 0 0 0 0,0 0 0 0 0,0 0 0 0 0,0 0 0 0 0,-1 0 0 0 0,1 1 0 0 0,0-1 0 0 0,0 0 0 0 0,-1 1 0 0 0,1-1 0 0 0,-1 0 0 0 0,1 1 0 0 0,-1-1 0 0 0,0 1 0 0 0,1-1 0 0 0,-1 1 0 0 0,0-1 0 0 0,0 1 0 0 0,0 0-42 0 0,0 5 86 0 0,0 0 0 0 0,0-1 0 0 0,-1 1-1 0 0,0 0 1 0 0,-1 5-86 0 0,-7 18-160 0 0,0 0-1 0 0,-2 0 0 0 0,-1-1 0 0 0,-1-1 1 0 0,-2 0-1 0 0,-1 0 0 0 0,-1-2 1 0 0,-1 0-1 0 0,-8 8 161 0 0,23-31-342 0 0,0 1 0 0 0,-1 0 1 0 0,1-1-1 0 0,-1 0 0 0 0,0 0 1 0 0,1 0-1 0 0,-2 0 0 0 0,-1 1 342 0 0,5-3-4 0 0,0-1 0 0 0,0 0-1 0 0,0 1 1 0 0,0-1-1 0 0,0 0 1 0 0,0 0 0 0 0,0 1-1 0 0,0-1 1 0 0,0 0-1 0 0,0 0 1 0 0,0 0 0 0 0,0 0-1 0 0,0-1 1 0 0,-1 1-1 0 0,1 0 1 0 0,0 0 0 0 0,0-1 4 0 0,-1 1 12 0 0,1-1 1 0 0,0 0 0 0 0,0 0 0 0 0,-1 0-1 0 0,1 0 1 0 0,0 0 0 0 0,0 0-1 0 0,0 0 1 0 0,0 0 0 0 0,0 0 0 0 0,0-1-1 0 0,1 1 1 0 0,-1 0 0 0 0,0-1 0 0 0,0 0-13 0 0,-3-8-50 0 0,1 1 1 0 0,0-1-1 0 0,0 0 1 0 0,1 1-1 0 0,0-1 1 0 0,1 0-1 0 0,0 0 1 0 0,1-1-1 0 0,0-3 50 0 0,1-10-75 0 0,1-1-1 0 0,2 1 1 0 0,1-7 75 0 0,0 9-19 0 0,1 0 0 0 0,0 1 1 0 0,2 0-1 0 0,0 0 0 0 0,1 0 1 0 0,9-11 18 0 0,-15 27 24 0 0,0 1 0 0 0,0-1 0 0 0,1 1 0 0 0,-1 0 0 0 0,1 0 0 0 0,2-1-24 0 0,-6 5 7 0 0,1-1 0 0 0,0 1 0 0 0,-1-1 0 0 0,1 1 0 0 0,0-1 0 0 0,0 1 0 0 0,-1-1 0 0 0,1 1 0 0 0,0 0 0 0 0,0 0 0 0 0,0-1 0 0 0,-1 1 0 0 0,1 0 0 0 0,0 0 0 0 0,0 0 0 0 0,0 0 0 0 0,0 0 0 0 0,0 0-7 0 0,0 0 4 0 0,-1 1 1 0 0,1-1 0 0 0,0 0-1 0 0,-1 1 1 0 0,1-1 0 0 0,-1 1-1 0 0,1-1 1 0 0,-1 1 0 0 0,1-1-1 0 0,-1 1 1 0 0,1 0 0 0 0,-1-1 0 0 0,1 1-1 0 0,-1 0 1 0 0,0-1 0 0 0,1 1-1 0 0,-1 0 1 0 0,0-1 0 0 0,1 1-1 0 0,-1 0 1 0 0,0 0 0 0 0,0-1 0 0 0,0 1-1 0 0,0 0-4 0 0,2 9 225 0 0,-1 0-1 0 0,-1 0 0 0 0,1 1 1 0 0,-2-1-1 0 0,1 0 1 0 0,-2 5-225 0 0,-13 60 1318 0 0,14-68-1222 0 0,-14 55 1047 0 0,-4 3-1143 0 0,11-40 244 0 0,-2-1 1 0 0,0 0 0 0 0,-1-1 0 0 0,-2 1-245 0 0,11-21 70 0 0,1-1-1 0 0,-1 1 1 0 0,0-1 0 0 0,0 1 0 0 0,0-1-1 0 0,0 0 1 0 0,-1 1 0 0 0,0-1-70 0 0,3-2 2 0 0,0 1 0 0 0,-1-1 0 0 0,1 0 0 0 0,-1 1-1 0 0,1-1 1 0 0,-1 0 0 0 0,1 0 0 0 0,-1 0 0 0 0,1 0 0 0 0,-1 1 0 0 0,1-1 0 0 0,-1 0 0 0 0,1 0-1 0 0,-1 0 1 0 0,1 0 0 0 0,-1 0 0 0 0,1 0 0 0 0,-1 0 0 0 0,1 0 0 0 0,-1-1-2 0 0,0 1 6 0 0,0-1 1 0 0,0 1-1 0 0,1-1 0 0 0,-1 1 1 0 0,0-1-1 0 0,1 1 0 0 0,-1-1 1 0 0,1 1-1 0 0,-1-1 0 0 0,1 0 1 0 0,-1 0-1 0 0,1 1 0 0 0,-1-1 1 0 0,1 0-1 0 0,0 0 0 0 0,-1 1 1 0 0,1-2-7 0 0,-5-10 13 0 0,2 0-1 0 0,-1 0 1 0 0,2-1 0 0 0,-1 1 0 0 0,2-1 0 0 0,-1-5-13 0 0,1-27-180 0 0,2-7 180 0 0,-1 28-13 0 0,1 1-426 0 0,0 0 0 0 0,1 1 0 0 0,1-1 0 0 0,1 1 0 0 0,2 0 0 0 0,0 0 0 0 0,1 1 0 0 0,1-2 439 0 0,-6 18-225 0 0,1 1 0 0 0,-1 1 0 0 0,1-1 0 0 0,-1 0 0 0 0,1 1 1 0 0,0-1-1 0 0,0 1 0 0 0,2-1 225 0 0,-4 3-30 0 0,0 0 0 0 0,-1 1 0 0 0,1-1 0 0 0,0 1 0 0 0,0-1 1 0 0,-1 1-1 0 0,1-1 0 0 0,0 1 0 0 0,0 0 0 0 0,0 0 0 0 0,0-1 0 0 0,0 1 0 0 0,-1 0 0 0 0,1 0 1 0 0,0 0-1 0 0,0 0 0 0 0,0 0 0 0 0,1 0 30 0 0,-2 0 17 0 0,1 0 0 0 0,0 1 0 0 0,0-1-1 0 0,0 1 1 0 0,-1-1 0 0 0,1 1 0 0 0,0-1 0 0 0,-1 1 0 0 0,1-1-1 0 0,0 1 1 0 0,-1 0 0 0 0,1 0 0 0 0,-1-1 0 0 0,1 1 0 0 0,-1 0 0 0 0,1-1-1 0 0,-1 1 1 0 0,0 0 0 0 0,1 0 0 0 0,-1 0 0 0 0,0 0 0 0 0,1 0 0 0 0,-1-1-17 0 0,2 11 272 0 0,0-1 1 0 0,-1 1 0 0 0,0-1 0 0 0,-1 1-1 0 0,0-1 1 0 0,0 1 0 0 0,-1 1-273 0 0,0-1 106 0 0,-2 16 44 0 0,-2-1-1 0 0,0 0 0 0 0,-2 1 1 0 0,0-2-1 0 0,-2 1 0 0 0,-1-1 1 0 0,-1-1-1 0 0,-1 1 0 0 0,-2-2-149 0 0,12-18 5 0 0,0-1 257 0 0,0 1 0 0 0,-1-1 0 0 0,0 0 1 0 0,0 0-1 0 0,0 0 0 0 0,0 0 0 0 0,0 0 1 0 0,-1 0-1 0 0,0-1 0 0 0,-2 2-262 0 0,6-5 10 0 0,0 0 0 0 0,0 0 0 0 0,-1 0 0 0 0,1 0 0 0 0,0 0 0 0 0,0 1 1 0 0,-1-1-1 0 0,1 0 0 0 0,0 0 0 0 0,0 0 0 0 0,-1 0 0 0 0,1 0 0 0 0,0 0 0 0 0,0 0 0 0 0,-1 0 0 0 0,1-1 0 0 0,0 1 0 0 0,0 0 1 0 0,-1 0-1 0 0,1 0 0 0 0,0 0 0 0 0,0 0 0 0 0,-1 0 0 0 0,1 0 0 0 0,0-1 0 0 0,0 1 0 0 0,0 0 0 0 0,-1 0 0 0 0,1 0 0 0 0,0 0 0 0 0,0-1 1 0 0,0 1-12 0 0,-5-10 77 0 0,1-14-117 0 0,4 22 57 0 0,-2-36-80 0 0,1 0 0 0 0,2 0 0 0 0,2 0 0 0 0,1 0 0 0 0,2 0 0 0 0,5-11 64 0 0,-4 20-1166 0 0,1-1 1 0 0,11-22 1165 0 0,-16 45-181 0 0,0-1 1 0 0,1 1 0 0 0,0 0-1 0 0,0 1 1 0 0,0-1 0 0 0,1 1-1 0 0,0 0 1 0 0,0 0 0 0 0,1 0-1 0 0,0 0 1 0 0,0 1 0 0 0,0 0 0 0 0,4-2 180 0 0,-9 6 64 0 0,0 0 1 0 0,1 1-1 0 0,-1-1 1 0 0,0 0-1 0 0,1 0 1 0 0,-1 1-1 0 0,1-1 1 0 0,-1 1-1 0 0,1-1 1 0 0,-1 1-1 0 0,1-1 1 0 0,-1 1-1 0 0,1 0 1 0 0,-1 0-1 0 0,1 0 1 0 0,0 0-1 0 0,-1 0 1 0 0,1 0-1 0 0,-1 1 1 0 0,1-1-1 0 0,-1 0 1 0 0,1 1 0 0 0,-1-1-1 0 0,1 1 1 0 0,-1-1-1 0 0,1 1 1 0 0,-1 0-1 0 0,0 0 1 0 0,1 0-1 0 0,-1-1 1 0 0,0 1-1 0 0,0 0 1 0 0,1 1-1 0 0,-1-1 1 0 0,0 0-1 0 0,0 0 1 0 0,0 0-1 0 0,-1 1 1 0 0,1-1-1 0 0,0 0 1 0 0,0 1-1 0 0,-1-1 1 0 0,1 1 0 0 0,0 0-65 0 0,1 4 149 0 0,0 1 1 0 0,0-1 0 0 0,-1 1 0 0 0,1 0 0 0 0,-2-1 0 0 0,1 1 0 0 0,-1 0 0 0 0,0 0-1 0 0,0 5-149 0 0,-6 25 137 0 0,-2-1-1 0 0,-1 0 1 0 0,-2 0-1 0 0,-1-1 1 0 0,-13 24-137 0 0,22-53 64 0 0,-25 53-179 0 0,24-53-88 0 0,0 1 0 0 0,0-2 0 0 0,0 1 1 0 0,-1 0-1 0 0,1-1 0 0 0,-2 0 0 0 0,-3 4 203 0 0,8-8-7 0 0,0 0 1 0 0,0-1-1 0 0,1 1 0 0 0,-1-1 0 0 0,0 1 0 0 0,0-1 0 0 0,0 1 0 0 0,0-1 0 0 0,0 1 0 0 0,0-1 0 0 0,0 0 0 0 0,0 0 0 0 0,0 1 0 0 0,0-1 0 0 0,0 0 0 0 0,0 0 1 0 0,0 0-1 0 0,0 0 0 0 0,0 0 0 0 0,0 0 0 0 0,0 0 0 0 0,0 0 0 0 0,0-1 7 0 0,-1 1-26 0 0,1-1 0 0 0,0 0 1 0 0,0 0-1 0 0,0 0 0 0 0,0 0 0 0 0,0 1 0 0 0,0-1 1 0 0,0 0-1 0 0,0-1 0 0 0,0 1 0 0 0,1 0 1 0 0,-1 0-1 0 0,0 0 0 0 0,1 0 0 0 0,-1-1 26 0 0,-2-6-247 0 0,0-1 1 0 0,0 1-1 0 0,1 0 0 0 0,1-1 0 0 0,-1-1 247 0 0,2 9-57 0 0,-3-24-1414 0 0,0-18 1471 0 0,2 16-511 0 0</inkml:trace>
  <inkml:trace contextRef="#ctx0" brushRef="#br1" timeOffset="6">2148 3279 7568 0 0,'3'2'91'0'0,"0"1"0"0"0,-1-1 0 0 0,1 1 0 0 0,0-1 1 0 0,-1 1-1 0 0,0 0 0 0 0,1 0 0 0 0,-1 0 0 0 0,0 0 0 0 0,0 0 0 0 0,-1 1 1 0 0,1-1-1 0 0,-1 1 0 0 0,0-1 0 0 0,0 1 0 0 0,0-1 0 0 0,0 1 1 0 0,0 0-1 0 0,-1-1 0 0 0,0 2-91 0 0,2 13 1019 0 0,-1-1 0 0 0,-1 1 0 0 0,-1 10-1019 0 0,0-19 318 0 0,-2 41 4382 0 0,-3 6-4700 0 0,3-40 650 0 0,-1 1 0 0 0,0-1 1 0 0,-1 2-651 0 0,5-18-14 0 0,0 0 0 0 0,0 0 1 0 0,0 0-1 0 0,0 0 0 0 0,0 1 0 0 0,0-1 1 0 0,0 0-1 0 0,0 0 0 0 0,-1 0 0 0 0,1 0 1 0 0,0 0-1 0 0,0 0 0 0 0,0 0 0 0 0,0 0 1 0 0,0 1-1 0 0,0-1 0 0 0,0 0 0 0 0,0 0 1 0 0,0 0-1 0 0,0 0 0 0 0,0 0 0 0 0,0 0 1 0 0,0 0-1 0 0,-1 0 0 0 0,1 0 0 0 0,0 0 1 0 0,0 0-1 0 0,0 0 0 0 0,0 0 1 0 0,0 0-1 0 0,0 0 0 0 0,0 0 0 0 0,0 0 1 0 0,-1 1-1 0 0,1-1 0 0 0,0 0 0 0 0,0 0 1 0 0,0 0-1 0 0,0 0 0 0 0,0-1 0 0 0,0 1 1 0 0,0 0-1 0 0,0 0 0 0 0,-1 0 0 0 0,1 0 1 0 0,0 0-1 0 0,0 0 0 0 0,0 0 0 0 0,0 0 1 0 0,0 0-1 0 0,0 0 0 0 0,0 0 1 0 0,0 0-1 0 0,0 0 0 0 0,0 0 0 0 0,-1 0 1 0 0,1 0-1 0 0,0 0 0 0 0,0-1 0 0 0,0 1 1 0 0,0 0-1 0 0,0 0 0 0 0,0 0 0 0 0,0 0 1 0 0,0 0-1 0 0,0 0 0 0 0,0 0 0 0 0,0 0 14 0 0,-6-13-976 0 0,-3-17-538 0 0,-20-81-204 0 0,3 12-660 0 0,22 88 238 0 0,2 15-954 0 0,1 20-70 0 0,1-16 5462 0 0,-3 50 3913 0 0,0 8-3684 0 0,-5 32 2214 0 0,8-96-4655 0 0,-1 4-403 0 0,1-8-634 0 0,-3-14 768 0 0,-7-20-33 0 0,0 0 1 0 0,3 0-1 0 0,1-1 0 0 0,1 0 0 0 0,1-35 216 0 0,5 131 703 0 0,-1 22 4130 0 0,-9 82-4833 0 0,8-162 279 0 0,-1-5-158 0 0,-4-15-212 0 0,-6-29-433 0 0,11 46 515 0 0,-5-26-586 0 0,1-1 0 0 0,1 1 1 0 0,1-1-1 0 0,2 0 0 0 0,2-20 595 0 0,1 40-382 0 0,1 15 303 0 0,1 14 422 0 0,12 181 2709 0 0,-11-129-2052 0 0,-5-69-922 0 0,0-2-57 0 0,0 1-1 0 0,0-1 0 0 0,0 0 0 0 0,0 0 0 0 0,0 0 1 0 0,1 0-1 0 0,-1 0 0 0 0,0 0 0 0 0,1 0 0 0 0,-1 0 1 0 0,0 0-1 0 0,1 0 0 0 0,-1 0 0 0 0,1 0 0 0 0,0 0 1 0 0,0 0-21 0 0,-1-3-34 0 0,1-1 1 0 0,0 1-1 0 0,0 0 1 0 0,-1-1-1 0 0,1 1 0 0 0,-1 0 1 0 0,0-2 33 0 0,2-51-466 0 0,0 8 755 0 0,2-1-289 0 0,-2 32-239 0 0,1-1-1 0 0,1 1 1 0 0,0 0-1 0 0,6-13 240 0 0,-2 11-502 0 0,-6 15 460 0 0,0-1 1 0 0,0 1-1 0 0,0-1 0 0 0,1 1 0 0 0,-1 0 0 0 0,3-2 42 0 0,-5 4-1 0 0,1 0 1 0 0,0 0-1 0 0,0 1 0 0 0,0-1 0 0 0,0 0 1 0 0,0 1-1 0 0,0-1 0 0 0,0 1 1 0 0,0-1-1 0 0,0 1 0 0 0,0-1 0 0 0,0 1 1 0 0,0 0-1 0 0,0 0 0 0 0,1-1 0 0 0,-1 1 1 0 0,0 0-1 0 0,0 0 0 0 0,0 0 0 0 0,0 0 1 0 0,1 0-1 0 0,-1 0 0 0 0,0 1 1 0 0,0-1-1 0 0,0 0 0 0 0,0 1 0 0 0,0-1 1 0 0,0 1-1 0 0,0-1 0 0 0,0 1 0 0 0,0-1 1 0 0,0 1-1 0 0,0-1 0 0 0,0 1 0 0 0,0 0 1 0 0,0 0-1 0 0,0 0 0 0 0,-1-1 1 0 0,1 1-1 0 0,0 0 0 0 0,0 0 0 0 0,-1 0 1 0 0,5 5-1 0 0,0 0 1 0 0,-1 0-1 0 0,0 0 0 0 0,3 6 1 0 0,2 7 11 0 0,-1 0 1 0 0,0 4-12 0 0,-1-5 58 0 0,1 1 0 0 0,3 5-58 0 0,-11-23 1 0 0,0 0-1 0 0,1-1 0 0 0,-1 1 1 0 0,1 0-1 0 0,-1 0 0 0 0,1 0 1 0 0,0 0-1 0 0,-1-1 0 0 0,1 1 1 0 0,0 0-1 0 0,-1-1 0 0 0,1 1 1 0 0,0 0-1 0 0,0-1 1 0 0,-1 1-1 0 0,1-1 0 0 0,0 1 1 0 0,0-1-1 0 0,0 0 0 0 0,0 1 1 0 0,0-1-1 0 0,0 0-4 0 0,0 0 1 0 0,-1-1 0 0 0,1 1 0 0 0,0 0 0 0 0,-1-1 0 0 0,1 1 0 0 0,0 0-1 0 0,-1-1 1 0 0,1 1 0 0 0,-1-1 0 0 0,1 1 0 0 0,-1-1 0 0 0,1 1 0 0 0,-1-1-1 0 0,1 0 1 0 0,-1 1 0 0 0,1-1 0 0 0,-1 0 0 0 0,0 1 0 0 0,0-1 0 0 0,1 0-1 0 0,-1 1 1 0 0,0-1 0 0 0,0 0 0 0 0,0 1 0 0 0,1-1 0 0 0,-1 0-1 0 0,0 0 1 0 0,0 0 3 0 0,5-30-138 0 0,-1-1-1 0 0,-2 0 0 0 0,-1-1 1 0 0,-3-28 138 0 0,1-23-346 0 0,1 71 224 0 0,-1 2-58 0 0,1-1 0 0 0,1 1-1 0 0,0-1 1 0 0,0 1 0 0 0,2 0-1 0 0,-1-1 1 0 0,1 1-1 0 0,1 0 1 0 0,0-2 180 0 0,-3 13-2 0 0,-1 0-1 0 0,0-1 1 0 0,0 1-1 0 0,0 0 0 0 0,0 0 1 0 0,0-1-1 0 0,0 1 1 0 0,0 0-1 0 0,0 0 1 0 0,1-1-1 0 0,-1 1 1 0 0,0 0-1 0 0,0 0 1 0 0,0 0-1 0 0,0-1 1 0 0,1 1-1 0 0,-1 0 1 0 0,0 0-1 0 0,0 0 1 0 0,1 0-1 0 0,-1-1 1 0 0,0 1-1 0 0,0 0 0 0 0,1 0 1 0 0,-1 0-1 0 0,0 0 1 0 0,0 0-1 0 0,1 0 1 0 0,-1 0-1 0 0,0 0 1 0 0,0 0-1 0 0,1 0 1 0 0,-1 0-1 0 0,0 0 1 0 0,0 0-1 0 0,1 0 1 0 0,-1 0-1 0 0,0 0 1 0 0,1 0-1 0 0,-1 0 3 0 0,8 11 28 0 0,0 17 166 0 0,-4 2-3 0 0,-1 0-1 0 0,-2 0 1 0 0,-1 8-191 0 0,-8 91 88 0 0,1-29 352 0 0,7-78 26 0 0,1-16-240 0 0,1-16-227 0 0,1-40-269 0 0,-2-1 0 0 0,-3-15 270 0 0,1 4 13 0 0,2-11-13 0 0,0 61 13 0 0,4-37-40 0 0,-5 45 43 0 0,1 0 0 0 0,0 0 0 0 0,0 0 0 0 0,1 0 1 0 0,-1 0-1 0 0,1 0 0 0 0,0 1 0 0 0,0-1 0 0 0,0 1 0 0 0,1-2-16 0 0,-3 4 21 0 0,1 1 1 0 0,-1-1-1 0 0,0 1 0 0 0,1 0 1 0 0,-1-1-1 0 0,1 1 0 0 0,-1-1 1 0 0,1 1-1 0 0,-1 0 0 0 0,1-1 0 0 0,-1 1 1 0 0,1 0-1 0 0,-1 0 0 0 0,1-1 1 0 0,-1 1-1 0 0,1 0 0 0 0,-1 0 1 0 0,1 0-1 0 0,0 0 0 0 0,-1 0 1 0 0,1 0-1 0 0,-1 0 0 0 0,1 0 0 0 0,-1 0 1 0 0,1 0-1 0 0,0 0 0 0 0,-1 0 1 0 0,1 0-22 0 0,1 1 48 0 0,-1 0 0 0 0,0-1 0 0 0,0 1 1 0 0,1 0-1 0 0,-1 0 0 0 0,0 0 0 0 0,0 0 1 0 0,0 0-1 0 0,0 0 0 0 0,0 0 0 0 0,1 1-48 0 0,2 4 374 0 0,-1 0-1 0 0,1 0 1 0 0,-1 0-1 0 0,1 4-373 0 0,3 10 45 0 0,-1 0-1 0 0,-1 0 1 0 0,-1 0 0 0 0,-1 0-1 0 0,0 1 1 0 0,-2-1-1 0 0,0 1 1 0 0,-2-1-1 0 0,0 1 1 0 0,-1 0 0 0 0,-1-1-1 0 0,-1 0 1 0 0,-1 0-1 0 0,-1 2-44 0 0,2-10 0 0 0,3-13-32 0 0,0 0 0 0 0,0 0 1 0 0,0 0-1 0 0,0 0 0 0 0,1 0 0 0 0,-1 0 0 0 0,0 0 0 0 0,1-1 0 0 0,-1 1 0 0 0,1 0 0 0 0,-1 0 1 0 0,1 0-1 0 0,0-1 32 0 0,-7-25-143 0 0,2-1 0 0 0,0 0 0 0 0,2 0 0 0 0,2 0-1 0 0,0-1 1 0 0,2 1 0 0 0,1 0 0 0 0,1 0 0 0 0,1 0 0 0 0,2 0 0 0 0,5-13 143 0 0,-7 29-6 0 0,0 0-1 0 0,1 0 0 0 0,0 1 0 0 0,3-4 7 0 0,-6 12 27 0 0,0 0-1 0 0,0 0 0 0 0,0 0 1 0 0,0 0-1 0 0,1 0 1 0 0,-1 0-1 0 0,1 1 1 0 0,-1-1-1 0 0,1 1 1 0 0,0 0-1 0 0,0 0 1 0 0,0 0-1 0 0,1 0 0 0 0,-1 1 1 0 0,0-1-1 0 0,4 0-26 0 0,-6 1 13 0 0,0 1 0 0 0,0 0 1 0 0,1 0-1 0 0,-1-1 0 0 0,0 1 0 0 0,1 0 0 0 0,-1 0 0 0 0,0 1 0 0 0,1-1 0 0 0,-1 0 0 0 0,0 0 0 0 0,0 1 0 0 0,1-1 0 0 0,-1 0 0 0 0,0 1 0 0 0,0-1 1 0 0,0 1-1 0 0,1 0 0 0 0,-1-1 0 0 0,0 1 0 0 0,1 1-13 0 0,0-1 54 0 0,-1 1 0 0 0,1 0 0 0 0,0 0 0 0 0,-1 1 1 0 0,1-1-1 0 0,-1 0 0 0 0,0 0 0 0 0,0 1 0 0 0,0-1 0 0 0,1 3-54 0 0,0 3 128 0 0,0 1 0 0 0,0-1 0 0 0,-1 1 0 0 0,0-1 0 0 0,-1 1 0 0 0,0 3-128 0 0,-1 13-88 0 0,-1 0 0 0 0,-2 0 0 0 0,0 0 0 0 0,-5 12 88 0 0,4-20-50 0 0,0-1 0 0 0,-2 0-1 0 0,1 0 1 0 0,-2 0 0 0 0,0-1 0 0 0,-1 0-1 0 0,-1-1 51 0 0,8-11 31 0 0,0 0 0 0 0,-1 0 0 0 0,1 0 0 0 0,-1-1 0 0 0,1 1 0 0 0,-1-1 0 0 0,0 1 0 0 0,0-1-1 0 0,0 0 1 0 0,0-1 0 0 0,-2 2-31 0 0,4-3 10 0 0,0 1-1 0 0,0-1 1 0 0,0 0-1 0 0,-1 0 1 0 0,1 0-1 0 0,0 1 0 0 0,0-1 1 0 0,0 0-1 0 0,0-1 1 0 0,-1 1-1 0 0,1 0 1 0 0,0 0-1 0 0,0 0 1 0 0,0-1-1 0 0,0 1 0 0 0,0-1 1 0 0,-1 1-1 0 0,1-1 1 0 0,0 1-1 0 0,0-1 1 0 0,0 1-1 0 0,0-1 1 0 0,0 0-1 0 0,1 0 0 0 0,-1 1 1 0 0,0-1-1 0 0,0 0 1 0 0,0 0-1 0 0,1 0 1 0 0,-1 0-1 0 0,0 0 1 0 0,1 0-1 0 0,-1 0 0 0 0,1 0 1 0 0,-1 0-1 0 0,1-1-9 0 0,-5-10-67 0 0,0 0 0 0 0,1 0 0 0 0,0-1 0 0 0,1 1 0 0 0,0-1-1 0 0,1 0 1 0 0,1 0 0 0 0,0 1 0 0 0,1-3 67 0 0,0-17-217 0 0,1 0 0 0 0,2 0 1 0 0,2-2 216 0 0,-1 11-156 0 0,1-1 0 0 0,1 1-1 0 0,0 1 1 0 0,4-6 156 0 0,-6 17-9 0 0,1 0 0 0 0,0 1 0 0 0,1 0 0 0 0,0 0 0 0 0,1 0 0 0 0,0 1 0 0 0,0-1 0 0 0,1 2 0 0 0,4-5 9 0 0,-8 10 57 0 0,0 0-1 0 0,-1 1 0 0 0,1-1 1 0 0,0 1-1 0 0,0-1 1 0 0,0 1-1 0 0,1 1 0 0 0,3-2-56 0 0,-7 2 33 0 0,0 1-1 0 0,0 0 0 0 0,0-1 0 0 0,0 1 0 0 0,0 0 1 0 0,0 0-1 0 0,0 0 0 0 0,-1 0 0 0 0,1 0 1 0 0,0 0-1 0 0,0 0 0 0 0,0 0 0 0 0,0 0 1 0 0,0 1-1 0 0,0-1 0 0 0,0 0 0 0 0,0 0 0 0 0,0 1 1 0 0,0-1-1 0 0,-1 1 0 0 0,1-1 0 0 0,0 1 1 0 0,0-1-1 0 0,0 1 0 0 0,-1-1 0 0 0,1 1 1 0 0,0 0-1 0 0,-1 0 0 0 0,1-1 0 0 0,0 1 0 0 0,-1 0 1 0 0,1 0-1 0 0,-1-1 0 0 0,0 1 0 0 0,1 0 1 0 0,-1 0-1 0 0,1 0 0 0 0,-1 0 0 0 0,0 0 1 0 0,0 0-1 0 0,0 0 0 0 0,0 0 0 0 0,1 0 0 0 0,-1 0 1 0 0,0 0-33 0 0,0 9 97 0 0,1 0 0 0 0,-2 0 0 0 0,1 1 0 0 0,-1-1 0 0 0,-1 0 1 0 0,0 0-1 0 0,0 0 0 0 0,-1 0-97 0 0,-8 26 1219 0 0,-9 17-1219 0 0,19-52-4 0 0,-20 49-609 0 0,-3 0 0 0 0,-2-2 0 0 0,-32 45 613 0 0,56-89-46 0 0,-1-1 0 0 0,1 1 0 0 0,-1-1 0 0 0,0 0 0 0 0,0 0-1 0 0,-1 0 1 0 0,0 1 46 0 0,3-4-6 0 0,0 1-1 0 0,1-1 1 0 0,-1 1-1 0 0,0-1 1 0 0,1 0-1 0 0,-1 1 1 0 0,0-1-1 0 0,0 0 1 0 0,0 1-1 0 0,1-1 1 0 0,-1 0-1 0 0,0 0 1 0 0,0 0-1 0 0,0 0 1 0 0,0 0-1 0 0,1 0 1 0 0,-1 0-1 0 0,0 0 1 0 0,0 0-1 0 0,0 0 1 0 0,1-1-1 0 0,-1 1 1 0 0,0 0-1 0 0,0 0 1 0 0,0-1-1 0 0,1 1 1 0 0,-1 0-1 0 0,0-1 1 0 0,1 1-1 0 0,-1-1 1 0 0,0 1-1 0 0,1-1 1 0 0,-1 0-1 0 0,1 1 1 0 0,-1-1-1 0 0,0 1 1 0 0,1-1-1 0 0,0 0 1 0 0,-1 0-1 0 0,1 1 7 0 0,-4-6-139 0 0,1 0 0 0 0,0 0 0 0 0,0-1 0 0 0,1 1 0 0 0,0 0 0 0 0,0-1 0 0 0,1 0 0 0 0,-1 1 0 0 0,1-4 139 0 0,-1-16-279 0 0,0-20 279 0 0,2 40 34 0 0,0-25-558 0 0,1 0 1 0 0,2 1-1 0 0,4-19 524 0 0,-4 30-106 0 0,2 1 0 0 0,0 0 0 0 0,1 0 0 0 0,1 0-1 0 0,0 1 1 0 0,7-10 106 0 0,-12 24-27 0 0,0-1-1 0 0,1 1 1 0 0,0 0-1 0 0,0 0 1 0 0,0 0-1 0 0,0 0 1 0 0,3-2 27 0 0,-6 5 0 0 0,1-1 0 0 0,0 1 0 0 0,0-1 0 0 0,0 1 0 0 0,0-1 0 0 0,0 1 0 0 0,0-1 0 0 0,0 1 1 0 0,0 0-1 0 0,0 0 0 0 0,0-1 0 0 0,0 1 0 0 0,0 0 0 0 0,0 0 0 0 0,1 0 0 0 0,-2 0 5 0 0,1 0-1 0 0,-1 1 1 0 0,1-1 0 0 0,0 0 0 0 0,-1 0-1 0 0,1 1 1 0 0,-1-1 0 0 0,1 0-1 0 0,-1 1 1 0 0,1-1 0 0 0,-1 1-1 0 0,1-1 1 0 0,-1 1 0 0 0,1-1-1 0 0,-1 1 1 0 0,1-1 0 0 0,-1 1 0 0 0,0-1-1 0 0,1 1 1 0 0,-1-1 0 0 0,0 1-1 0 0,0 0 1 0 0,1-1 0 0 0,-1 1-1 0 0,0 0 1 0 0,0 0-5 0 0,2 5 186 0 0,-1 1 0 0 0,0 0 0 0 0,-1 0 0 0 0,0 0 0 0 0,0-1 0 0 0,0 1 0 0 0,-1 0 0 0 0,0 0 0 0 0,0 0 0 0 0,0-1 0 0 0,-2 3-186 0 0,-5 18 977 0 0,-1-1 1 0 0,-2 2-978 0 0,8-21 95 0 0,-16 37-353 0 0,-1-1 0 0 0,-24 36 258 0 0,43-78 6 0 0,-2 6 69 0 0,-1-1 0 0 0,0 1 0 0 0,-1-1 0 0 0,0 0 0 0 0,0-1 0 0 0,0 1 0 0 0,0-1 0 0 0,-1 0 0 0 0,-2 2-75 0 0,7-7-10 0 0,1 1 0 0 0,-1-1 0 0 0,1 0 0 0 0,-1 0 0 0 0,1 0 0 0 0,-1 1 0 0 0,1-1 0 0 0,-1 0 0 0 0,1 0-1 0 0,-1 0 1 0 0,0 0 0 0 0,1 0 0 0 0,-1 0 0 0 0,1 0 0 0 0,-1 0 0 0 0,1 0 0 0 0,-1 0 0 0 0,0 0 0 0 0,1 0 0 0 0,-1 0 0 0 0,1 0 0 0 0,-1-1-1 0 0,1 1 1 0 0,-1 0 0 0 0,1 0 0 0 0,-1-1 0 0 0,1 1 0 0 0,-1 0 10 0 0,0-1-53 0 0,0-1 0 0 0,0 1 1 0 0,0 0-1 0 0,1 0 0 0 0,-1 0 0 0 0,0 0 0 0 0,1-1 0 0 0,-1 1 1 0 0,0 0-1 0 0,1-1 0 0 0,0 1 0 0 0,-1 0 53 0 0,-1-7-261 0 0,1 0-1 0 0,0 0 0 0 0,0 0 1 0 0,1 0 261 0 0,0 5-14 0 0,-1-24 14 0 0,1-1 0 0 0,1 1 0 0 0,1 0 0 0 0,2-1 0 0 0,1 1 0 0 0,1 0 0 0 0,1 1 0 0 0,2 0 0 0 0,0 0 0 0 0,13-23 0 0 0,-20 44-79 0 0,1 1-1 0 0,0-1 0 0 0,0 1 0 0 0,1 0 0 0 0,-1 0 0 0 0,4-3 80 0 0,-6 6-20 0 0,-1 1 1 0 0,1-1-1 0 0,0 1 0 0 0,-1-1 0 0 0,1 1 0 0 0,0-1 0 0 0,-1 1 0 0 0,1 0 0 0 0,0-1 0 0 0,0 1 0 0 0,-1 0 0 0 0,1-1 0 0 0,0 1 0 0 0,0 0 0 0 0,0 0 0 0 0,-1 0 0 0 0,1 0 0 0 0,0 0 0 0 0,0 0 0 0 0,0 0 20 0 0,0 0 0 0 0,-1 1 1 0 0,1-1-1 0 0,0 1 1 0 0,0-1-1 0 0,-1 1 1 0 0,1 0-1 0 0,0-1 0 0 0,-1 1 1 0 0,1 0-1 0 0,-1-1 1 0 0,1 1-1 0 0,-1 0 1 0 0,1 0-1 0 0,-1-1 1 0 0,1 1-1 0 0,-1 0 1 0 0,0 0-1 0 0,1 0 1 0 0,-1 0-1 0 0,0 0 0 0 0,0-1 1 0 0,0 1-1 0 0,0 0 0 0 0,2 9 162 0 0,0 0-1 0 0,-1-1 0 0 0,-1 1 1 0 0,0 0-1 0 0,0 0 0 0 0,-1 0 0 0 0,0-1 1 0 0,-1 4-162 0 0,-6 22 1034 0 0,-8 22-1034 0 0,10-36 255 0 0,0 1-189 0 0,-1 0 0 0 0,0 0 0 0 0,-2-1 0 0 0,-1 0 0 0 0,-11 18-66 0 0,20-38 68 0 0,1 0 1 0 0,0-1-1 0 0,-1 1 1 0 0,1 0-1 0 0,-1-1 1 0 0,1 1-1 0 0,-1-1 1 0 0,1 1-1 0 0,-1 0 1 0 0,1-1-1 0 0,-1 1 1 0 0,1-1-1 0 0,-1 1 1 0 0,0-1-1 0 0,1 0 1 0 0,-1 1-1 0 0,0-1 1 0 0,1 0-1 0 0,-1 1 1 0 0,0-1-1 0 0,0 0 1 0 0,1 0 0 0 0,-1 0-1 0 0,0 0 1 0 0,0 0-69 0 0,0 0 21 0 0,1 0 1 0 0,-1-1-1 0 0,1 1 1 0 0,-1-1-1 0 0,0 1 0 0 0,1-1 1 0 0,-1 1-1 0 0,1-1 1 0 0,-1 1-1 0 0,1-1 1 0 0,-1 1-1 0 0,1-1 1 0 0,0 0-1 0 0,-1 1 1 0 0,1-1-1 0 0,0 0 1 0 0,0 0-1 0 0,-1 1 1 0 0,1-1-1 0 0,0 0-21 0 0,-2-7-68 0 0,0 0 0 0 0,1 1 0 0 0,0-1 0 0 0,1-2 68 0 0,-2-22-238 0 0,2 0-1 0 0,1 0 1 0 0,1 0-1 0 0,7-31 239 0 0,-4 41-130 0 0,1 0 0 0 0,0 1 0 0 0,2-1 0 0 0,0 2 0 0 0,2-1 0 0 0,0 1 0 0 0,7-10 130 0 0,-11 21 18 0 0,-4 4 34 0 0,1 0 1 0 0,1 0-1 0 0,-1 0 1 0 0,1 0-1 0 0,-1 1 1 0 0,1-1-1 0 0,1 1 1 0 0,-1 0-1 0 0,1 0 0 0 0,-1 0 1 0 0,4-1-53 0 0,-8 5 25 0 0,1 0 0 0 0,0 0 0 0 0,-1 0 0 0 0,1 0 0 0 0,-1 0 0 0 0,1 0 0 0 0,0 0 0 0 0,-1 0 0 0 0,1 0 1 0 0,-1 0-1 0 0,1 0 0 0 0,0 0 0 0 0,-1 0 0 0 0,1 1 0 0 0,-1-1 0 0 0,1 0 0 0 0,-1 0 0 0 0,1 1 0 0 0,-1-1 0 0 0,1 0 0 0 0,-1 1 0 0 0,1-1 0 0 0,-1 1 0 0 0,1-1 0 0 0,-1 0 1 0 0,1 1-1 0 0,-1-1 0 0 0,0 1 0 0 0,1-1 0 0 0,-1 1 0 0 0,0-1 0 0 0,1 1 0 0 0,-1 0 0 0 0,0-1 0 0 0,0 1 0 0 0,0-1 0 0 0,1 1 0 0 0,-1 0 0 0 0,0-1 0 0 0,0 1-25 0 0,6 28 84 0 0,-5-26-5 0 0,1 14 40 0 0,-1 1 0 0 0,0-1 0 0 0,-1 0 0 0 0,-1 0 0 0 0,-2 11-119 0 0,-1 2-946 0 0,-2 0 0 0 0,-8 21 946 0 0,14-50-339 0 0,-1-3 328 0 0,1 0 0 0 0,0-1 0 0 0,0 1 0 0 0,0 0-1 0 0,0 0 1 0 0,0 0 0 0 0,0 0 0 0 0,0 0 0 0 0,1-2 11 0 0,0-5 71 0 0,6-80 164 0 0,7-17-235 0 0,-9 68-102 0 0,2-11-984 0 0,7-20 1086 0 0,-9 50-300 0 0,0 0 1 0 0,2 0 0 0 0,0 1-1 0 0,10-18 300 0 0,-16 35 0 0 0,0-1 0 0 0,-1 1 0 0 0,1-1 0 0 0,0 1 0 0 0,0 0 0 0 0,0-1 0 0 0,0 1 0 0 0,0 0 0 0 0,0 0 0 0 0,0 0 0 0 0,1 0 0 0 0,-1 0 0 0 0,0 0 0 0 0,1 0 0 0 0,-1 0 0 0 0,0 1 0 0 0,1-1 0 0 0,-1 0 0 0 0,2 1 0 0 0,-2 0 0 0 0,0 0 0 0 0,-1 0 0 0 0,1 0 0 0 0,0 1 0 0 0,0-1 0 0 0,0 0 0 0 0,0 1 0 0 0,0-1 0 0 0,0 0 0 0 0,0 1 0 0 0,-1-1 0 0 0,1 1 0 0 0,0 0 0 0 0,0-1 0 0 0,-1 1 0 0 0,1 0 0 0 0,0-1 0 0 0,-1 1 0 0 0,1 0 0 0 0,0 0 0 0 0,-1-1 0 0 0,1 1 0 0 0,-1 0 0 0 0,0 0 0 0 0,1 0 0 0 0,-1 0 0 0 0,0 0 0 0 0,1 0 0 0 0,-1 0 0 0 0,0-1 0 0 0,0 2 0 0 0,3 9 166 0 0,-1-1 0 0 0,0 1 0 0 0,-1-1 0 0 0,0 1 0 0 0,-1 0 0 0 0,0 0 0 0 0,-2 9-166 0 0,-1 5 374 0 0,-1-1 0 0 0,-6 21-374 0 0,2-16 45 0 0,-6 14-45 0 0,10-35 5 0 0,1 1 0 0 0,-1 0 0 0 0,-1-1 0 0 0,0 0-1 0 0,0 0 1 0 0,-6 7-5 0 0,11-15 2 0 0,-1 1-1 0 0,1 0 0 0 0,-1-1 0 0 0,0 1 1 0 0,1 0-1 0 0,-1-1 0 0 0,0 1 0 0 0,1 0 1 0 0,-1-1-1 0 0,0 1 0 0 0,0-1 1 0 0,1 0-1 0 0,-1 1 0 0 0,0-1 0 0 0,0 0 1 0 0,0 1-1 0 0,0-1 0 0 0,0 0 1 0 0,1 0-1 0 0,-1 0 0 0 0,0 0 0 0 0,-1 0-1 0 0,1 0 3 0 0,1 0 1 0 0,-1 0-1 0 0,0-1 0 0 0,0 1 0 0 0,1-1 0 0 0,-1 1 0 0 0,0-1 0 0 0,1 1 1 0 0,-1-1-1 0 0,1 1 0 0 0,-1-1 0 0 0,0 0 0 0 0,1 1 0 0 0,0-1 0 0 0,-1 0 1 0 0,1 1-1 0 0,-1-1 0 0 0,1 0 0 0 0,-1 0-3 0 0,-1-5 11 0 0,0 0 0 0 0,1 0 0 0 0,-1 0 0 0 0,1 0 0 0 0,1 0 0 0 0,-1 0-11 0 0,-1-27-143 0 0,2 0 0 0 0,2 0 1 0 0,0 0-1 0 0,2 1 0 0 0,2-1 1 0 0,1 1-1 0 0,1 0 0 0 0,2 0 1 0 0,5-8 142 0 0,-9 24-334 0 0,2 0 0 0 0,7-13 334 0 0,-13 25-7 0 0,0 1 0 0 0,1-1 0 0 0,-1 1 1 0 0,1-1-1 0 0,-1 1 0 0 0,1 0 0 0 0,0 0 1 0 0,1 0-1 0 0,-1 1 0 0 0,0-1 0 0 0,1 1 1 0 0,0 0-1 0 0,-1-1 0 0 0,4 0 7 0 0,-6 3 42 0 0,0 0 0 0 0,0 0 0 0 0,1 0 0 0 0,-1 0 0 0 0,0 0 0 0 0,0 0 0 0 0,1 0 1 0 0,-1 0-1 0 0,0 0 0 0 0,1 0 0 0 0,-1 1 0 0 0,0-1 0 0 0,0 0 0 0 0,0 1 0 0 0,1-1 0 0 0,-1 1 0 0 0,0 0 0 0 0,0-1 0 0 0,0 1 0 0 0,0 0 0 0 0,0 0 0 0 0,0-1 1 0 0,0 1-1 0 0,0 0 0 0 0,0 0 0 0 0,-1 0 0 0 0,1 0 0 0 0,0 0 0 0 0,-1 0 0 0 0,1 1 0 0 0,0-1 0 0 0,-1 0 0 0 0,1 1-42 0 0,1 3 77 0 0,0 0-1 0 0,0 0 1 0 0,0 0-1 0 0,-1 0 1 0 0,0 1-1 0 0,0-1 1 0 0,0 2-77 0 0,0 11 120 0 0,-1 0 0 0 0,-1 0-1 0 0,0-1 1 0 0,-1 1 0 0 0,-1-1 0 0 0,-1 1-1 0 0,-1-1 1 0 0,-2 7-120 0 0,-5 7-43 0 0,0-1-1 0 0,-2 0 1 0 0,-2-1-1 0 0,-2 3 44 0 0,15-27-128 0 0,-1 0 0 0 0,1 1 0 0 0,-1-1 0 0 0,0 0 0 0 0,-1-1 0 0 0,-1 3 128 0 0,5-7-50 0 0,0 1 1 0 0,1-1-1 0 0,-1 1 1 0 0,0 0-1 0 0,0-1 1 0 0,0 1-1 0 0,1-1 0 0 0,-1 0 1 0 0,0 1-1 0 0,0-1 1 0 0,0 0-1 0 0,0 1 1 0 0,0-1-1 0 0,0 0 1 0 0,0 0-1 0 0,0 0 1 0 0,0 0-1 0 0,0 0 1 0 0,1 0-1 0 0,-1 0 1 0 0,0 0-1 0 0,0 0 1 0 0,0 0-1 0 0,0 0 0 0 0,0-1 1 0 0,0 1-1 0 0,0 0 1 0 0,0-1-1 0 0,0 1 1 0 0,1-1-1 0 0,-1 1 1 0 0,0-1-1 0 0,0 1 1 0 0,0-1-1 0 0,1 0 1 0 0,-1 1-1 0 0,0-1 1 0 0,1 0-1 0 0,-1 1 0 0 0,1-1 1 0 0,-1 0-1 0 0,1 0 1 0 0,-1 0-1 0 0,1 1 1 0 0,-1-1-1 0 0,1 0 50 0 0,-5-10-114 0 0,0 1 0 0 0,1-1 0 0 0,0 1-1 0 0,0-1 1 0 0,1 0 0 0 0,1-1-1 0 0,0 1 1 0 0,-1-9 114 0 0,1-18-75 0 0,1-37 75 0 0,3 36-178 0 0,1 0-1 0 0,5-23 179 0 0,-4 43-123 0 0,0 0-1 0 0,1 0 0 0 0,1 0 1 0 0,1 1-1 0 0,1 0 0 0 0,1-2 124 0 0,-8 19-2 0 0,0-1 0 0 0,-1 1-1 0 0,1-1 1 0 0,0 1-1 0 0,0 0 1 0 0,0 0-1 0 0,1-1 1 0 0,-1 1 0 0 0,0 0-1 0 0,1-1 3 0 0,-2 2 1 0 0,0 0 0 0 0,1 0 0 0 0,-1 0 0 0 0,0 0 0 0 0,0 0 0 0 0,0 0 0 0 0,1 0 0 0 0,-1 0 0 0 0,0 0 0 0 0,0 0 0 0 0,1 0 0 0 0,-1 0 0 0 0,0 0 0 0 0,0 0 0 0 0,0 0 0 0 0,1 0 0 0 0,-1 0 0 0 0,0 0 0 0 0,0 0 0 0 0,0 0 0 0 0,1 0 0 0 0,-1 0 0 0 0,0 0 0 0 0,0 0 0 0 0,0 0 0 0 0,1 0 0 0 0,-1 1 0 0 0,0-1 0 0 0,0 0-1 0 0,5 10 154 0 0,-3 4 197 0 0,0 1-1 0 0,-1 0 1 0 0,0-1-1 0 0,-1 1 1 0 0,-1 0 0 0 0,-1 10-351 0 0,-4 12 1028 0 0,-1-1 1 0 0,-3 3-1029 0 0,9-34 2 0 0,-25 84 357 0 0,21-76-294 0 0,0-1-1 0 0,0 0 1 0 0,-1 0 0 0 0,-1 0-1 0 0,-7 9-64 0 0,13-19-31 0 0,0-1 1 0 0,0 1-1 0 0,0-1 0 0 0,0 0 0 0 0,-1 0 0 0 0,1 1 0 0 0,0-1 0 0 0,-1 0 0 0 0,1 0 0 0 0,-1 0 1 0 0,1-1-1 0 0,-1 1 0 0 0,1 0 0 0 0,-1 0 0 0 0,-1 0 31 0 0,2-1-4 0 0,0 0 0 0 0,0 0 0 0 0,1-1 0 0 0,-1 1-1 0 0,0 0 1 0 0,0 0 0 0 0,0-1 0 0 0,1 1 0 0 0,-1 0 0 0 0,0-1-1 0 0,0 1 1 0 0,1 0 0 0 0,-1-1 0 0 0,0 1 0 0 0,1-1 0 0 0,-1 1 0 0 0,0-1-1 0 0,1 0 1 0 0,-1 1 0 0 0,1-1 0 0 0,-1 0 0 0 0,1 1 0 0 0,-1-1 0 0 0,1 0-1 0 0,-1 0 1 0 0,1 1 0 0 0,0-1 0 0 0,0 0 0 0 0,-1 0 0 0 0,1 0-1 0 0,0 1 1 0 0,0-2 4 0 0,-5-13 3 0 0,1-1 1 0 0,1-1-1 0 0,0 1 0 0 0,1 0 0 0 0,1-1 0 0 0,1-2-3 0 0,1-34-411 0 0,3-13 411 0 0,2 1-54 0 0,5-13 54 0 0,-7 56 65 0 0,1 1 0 0 0,1-1 0 0 0,1 1 0 0 0,0 0 0 0 0,6-8-65 0 0,-11 25-63 0 0,-1 1-1 0 0,1-1 1 0 0,0 1-1 0 0,1 0 1 0 0,-1 0 0 0 0,0 0-1 0 0,1 0 1 0 0,1 0 63 0 0,-4 2 3 0 0,1 1 0 0 0,-1-1 0 0 0,1 1 0 0 0,0 0-1 0 0,-1-1 1 0 0,1 1 0 0 0,0 0 0 0 0,-1-1 0 0 0,1 1 0 0 0,0 0 0 0 0,-1 0 0 0 0,1 0-1 0 0,0 0 1 0 0,-1 0 0 0 0,1 0 0 0 0,0-1 0 0 0,-1 2 0 0 0,1-1 0 0 0,0 0 0 0 0,0 0-1 0 0,-1 0 1 0 0,1 0 0 0 0,0 0 0 0 0,-1 0 0 0 0,1 1 0 0 0,0-1 0 0 0,-1 0 0 0 0,1 1-1 0 0,-1-1 1 0 0,1 0 0 0 0,0 1 0 0 0,-1-1 0 0 0,1 1 0 0 0,-1-1 0 0 0,1 1 0 0 0,-1-1-1 0 0,1 1 1 0 0,-1-1 0 0 0,0 1 0 0 0,1 0 0 0 0,-1-1 0 0 0,0 1 0 0 0,1-1 0 0 0,-1 1-1 0 0,0 0 1 0 0,0 0-3 0 0,4 5 53 0 0,-2 1 0 0 0,1 0 1 0 0,-1 0-1 0 0,0 0 0 0 0,0 0 0 0 0,-1 0 0 0 0,0 1 0 0 0,0-1 0 0 0,-1 5-53 0 0,0 12 417 0 0,-1-1 0 0 0,-2 10-417 0 0,-4 15 449 0 0,-1 0 0 0 0,-8 24-449 0 0,9-49-126 0 0,-1 0-1 0 0,0-1 1 0 0,-1 0-1 0 0,-2 0 0 0 0,0-1 1 0 0,-3 2 126 0 0,14-22-33 0 0,-1 0 1 0 0,1 0-1 0 0,0-1 1 0 0,-1 1-1 0 0,1 0 1 0 0,-1-1-1 0 0,1 1 1 0 0,-1 0-1 0 0,1-1 0 0 0,-1 1 1 0 0,0-1-1 0 0,1 1 1 0 0,-1-1-1 0 0,1 1 1 0 0,-1-1-1 0 0,0 0 1 0 0,0 1-1 0 0,1-1 1 0 0,-1 0-1 0 0,0 1 0 0 0,1-1 1 0 0,-1 0-1 0 0,0 0 1 0 0,0 0-1 0 0,0 0 1 0 0,1 0-1 0 0,-2 1 33 0 0,1-2-15 0 0,0 1-1 0 0,1-1 1 0 0,-1 0 0 0 0,0 1-1 0 0,0-1 1 0 0,0 0 0 0 0,0 1-1 0 0,1-1 1 0 0,-1 0-1 0 0,0 0 1 0 0,1 0 0 0 0,-1 0-1 0 0,1 1 1 0 0,-1-1 0 0 0,1 0-1 0 0,-1 0 1 0 0,1-1 15 0 0,-3-7-130 0 0,0 0 1 0 0,0 0-1 0 0,1 0 0 0 0,0-3 130 0 0,-2-23-311 0 0,2-1 0 0 0,1 1 0 0 0,1-1 0 0 0,2 0 0 0 0,2 1 0 0 0,1 0 0 0 0,2 0-1 0 0,1 0 1 0 0,4-6 311 0 0,-7 23-215 0 0,2 1 0 0 0,0 0 0 0 0,7-14 215 0 0,-12 27 6 0 0,1-1 0 0 0,-1 1 0 0 0,1 0 0 0 0,0-1 0 0 0,0 2 0 0 0,0-1 0 0 0,1 0 0 0 0,-1 1 0 0 0,1 0 0 0 0,-1 0 0 0 0,1 0 0 0 0,0 0 0 0 0,1 1 0 0 0,-1-1-1 0 0,0 1 1 0 0,1 0 0 0 0,0 0-6 0 0,-3 2 99 0 0,0-1-1 0 0,0 1 1 0 0,0 0-1 0 0,0-1 1 0 0,0 1-1 0 0,0 0 1 0 0,0 0-1 0 0,0 1 0 0 0,-1-1 1 0 0,1 0-1 0 0,0 1 1 0 0,0-1-1 0 0,0 1 1 0 0,0-1-1 0 0,0 1 1 0 0,-1 0-1 0 0,1 0 1 0 0,0 0-1 0 0,-1 0 0 0 0,1 0 1 0 0,-1 0-1 0 0,1 0 1 0 0,-1 0-1 0 0,1 1 1 0 0,-1-1-1 0 0,0 1 1 0 0,0-1-1 0 0,1 1 0 0 0,-1-1 1 0 0,0 1-1 0 0,-1 0 1 0 0,1 0-1 0 0,0-1 1 0 0,0 2-99 0 0,1 3 149 0 0,1 2 1 0 0,-2-2-1 0 0,1 1 0 0 0,-1-1 1 0 0,0 1-1 0 0,0 0 0 0 0,-1-1 1 0 0,0 1-1 0 0,0 2-149 0 0,-3 25 152 0 0,-2-1 0 0 0,-2 0 0 0 0,-1 0 0 0 0,-1-1-1 0 0,-2 1 1 0 0,-1-2 0 0 0,-1 0 0 0 0,-5 5-152 0 0,17-34-14 0 0,0-1 0 0 0,1 1 0 0 0,-1-1 1 0 0,0 0-1 0 0,0 1 0 0 0,0-1 0 0 0,0 0 0 0 0,-1 1 0 0 0,1-1 0 0 0,0 0 1 0 0,0 0-1 0 0,-1 0 14 0 0,2-1-8 0 0,-1 0 1 0 0,1 0 0 0 0,0 0-1 0 0,0 0 1 0 0,0 1 0 0 0,-1-1-1 0 0,1 0 1 0 0,0 0 0 0 0,0 0-1 0 0,-1 0 1 0 0,1 0-1 0 0,0 0 1 0 0,0 0 0 0 0,-1 0-1 0 0,1 0 1 0 0,0 0 0 0 0,0-1-1 0 0,-1 1 1 0 0,1 0 0 0 0,0 0-1 0 0,0 0 1 0 0,-1 0-1 0 0,1 0 1 0 0,0 0 0 0 0,0 0-1 0 0,0-1 1 0 0,-1 1 0 0 0,1 0 7 0 0,-5-12-271 0 0,2-7-63 0 0,1 0 0 0 0,0 0 0 0 0,2 0 0 0 0,0-10 334 0 0,10-77-792 0 0,-5 69 246 0 0,2 1 0 0 0,7-22 546 0 0,-9 39-92 0 0,1 2-1 0 0,1 0 1 0 0,1 0-1 0 0,0 0 1 0 0,1 1 0 0 0,3-2 92 0 0,-11 16 36 0 0,0 0 1 0 0,1 0-1 0 0,-1 0 1 0 0,1 1-1 0 0,0-1 1 0 0,-1 0-1 0 0,1 1 1 0 0,0 0-1 0 0,0-1 1 0 0,1 0-37 0 0,-2 2 7 0 0,-1 0 0 0 0,0 0 0 0 0,1 0 0 0 0,-1 0 0 0 0,1-1 0 0 0,-1 1 0 0 0,0 0 0 0 0,1 0 0 0 0,-1 0-1 0 0,1 0 1 0 0,-1 0 0 0 0,0 0 0 0 0,1 0 0 0 0,-1 0 0 0 0,1 0 0 0 0,-1 0 0 0 0,0 1 0 0 0,1-1 0 0 0,-1 0 0 0 0,1 0 0 0 0,-1 0 0 0 0,0 0 0 0 0,1 1-7 0 0,-1-1 15 0 0,1 1-1 0 0,-1-1 1 0 0,1 1-1 0 0,-1 0 1 0 0,1-1 0 0 0,-1 1-1 0 0,1 0 1 0 0,-1 0-1 0 0,0-1 1 0 0,1 1-1 0 0,-1 0 1 0 0,0 0 0 0 0,0-1-1 0 0,0 1 1 0 0,1 0-1 0 0,-1 1-14 0 0,1 10 264 0 0,0 0-1 0 0,-1 0 0 0 0,-1 0 0 0 0,0 0 0 0 0,-2 12-263 0 0,-15 61 395 0 0,16-79-410 0 0,1 1-16 0 0,-13 47 751 0 0,-3 3-720 0 0,11-42 82 0 0,0 0-1 0 0,0 0 1 0 0,-2-1 0 0 0,0 1-1 0 0,0-1 1 0 0,-1-1-82 0 0,7-11 15 0 0,1 0 0 0 0,0 0 0 0 0,-1-1 1 0 0,0 1-1 0 0,1 0 0 0 0,-1-1 0 0 0,0 1 0 0 0,0-1 0 0 0,0 0 1 0 0,0 1-1 0 0,0-1 0 0 0,0 0 0 0 0,-2 1-15 0 0,3-2 19 0 0,-1 0-1 0 0,1 0 1 0 0,0 0-1 0 0,0 0 1 0 0,0 0-1 0 0,0 0 1 0 0,0-1-1 0 0,0 1 1 0 0,0 0 0 0 0,0 0-1 0 0,0-1 1 0 0,0 1-1 0 0,1 0 1 0 0,-1-1-1 0 0,0 1 1 0 0,0-1-1 0 0,0 1 1 0 0,0-1-1 0 0,0 0 1 0 0,1 1 0 0 0,-1-1-1 0 0,0 0 1 0 0,0 0-1 0 0,1 1 1 0 0,-1-1-1 0 0,1 0 1 0 0,-1 0-1 0 0,1 0 1 0 0,-1 0-1 0 0,1 0 1 0 0,-1 0 0 0 0,1 0-19 0 0,-4-9-329 0 0,0 0 0 0 0,0 0 0 0 0,1-1 0 0 0,0 1 1 0 0,1-1-1 0 0,0-5 329 0 0,-4-66-1605 0 0,5 66 1319 0 0,-1-36-2335 0 0,2 0 0 0 0,6-38 2621 0 0,-3 65-806 0 0,1 0-1 0 0,1 1 1 0 0,1 0 0 0 0,1-1-1 0 0,1 2 1 0 0,8-15 806 0 0,-13 31 203 0 0,1-1 1 0 0,1 1-1 0 0,-1-1 0 0 0,1 1 1 0 0,1 1-1 0 0,-1-1 0 0 0,1 1 1 0 0,2-2-204 0 0,-7 7 166 0 0,1 0 0 0 0,-1 0 0 0 0,0-1 0 0 0,1 1 1 0 0,-1 0-1 0 0,1 1 0 0 0,-1-1 0 0 0,1 0 0 0 0,0 0 1 0 0,-1 1-1 0 0,1-1 0 0 0,0 1 0 0 0,-1-1 0 0 0,1 1 0 0 0,0 0 1 0 0,0 0-1 0 0,-1 0 0 0 0,1 0 0 0 0,0 0 0 0 0,0 0 1 0 0,-1 0-1 0 0,1 0 0 0 0,0 1 0 0 0,0-1 0 0 0,-1 1 0 0 0,1-1 1 0 0,0 1-1 0 0,-1 0 0 0 0,1-1 0 0 0,-1 1 0 0 0,1 0 1 0 0,-1 0-1 0 0,1 0 0 0 0,-1 1 0 0 0,0-1 0 0 0,1 0 0 0 0,-1 0 1 0 0,0 1-1 0 0,0-1 0 0 0,0 0 0 0 0,0 1 0 0 0,0 0-166 0 0,2 3 262 0 0,0 0-1 0 0,0 1 0 0 0,0-1 0 0 0,-1 1 0 0 0,0 0 0 0 0,0 0 0 0 0,-1 0 0 0 0,1 0 1 0 0,-1 0-1 0 0,0 0 0 0 0,-1 0 0 0 0,0 0 0 0 0,0 1 0 0 0,0-1-261 0 0,-2 17 432 0 0,0 0 0 0 0,-2-1 0 0 0,-1 4-432 0 0,2-11 88 0 0,-1 1-1 0 0,0-1 0 0 0,-1 0 1 0 0,-1-1-1 0 0,-1 1 0 0 0,0-1 1 0 0,0 0-1 0 0,-2-1 0 0 0,0 1 1 0 0,-2 1-88 0 0,11-14-23 0 0,-1-1 0 0 0,1 1 0 0 0,-1 0 0 0 0,0-1 1 0 0,1 1-1 0 0,-1 0 0 0 0,0-1 0 0 0,1 1 0 0 0,-1-1 1 0 0,0 1-1 0 0,0-1 0 0 0,0 1 0 0 0,0-1 0 0 0,1 1 1 0 0,-1-1-1 0 0,0 0 0 0 0,0 0 0 0 0,0 1 0 0 0,0-1 1 0 0,0 0-1 0 0,0 0 0 0 0,0 0 0 0 0,-1 0 23 0 0,2 0-51 0 0,-1-1 0 0 0,0 1 1 0 0,0-1-1 0 0,0 1 0 0 0,0-1 0 0 0,1 1 1 0 0,-1-1-1 0 0,0 0 0 0 0,1 1 0 0 0,-1-1 0 0 0,0 0 1 0 0,1 0-1 0 0,-1 1 0 0 0,1-1 0 0 0,-1 0 0 0 0,1 0 1 0 0,0 0-1 0 0,-1 0 0 0 0,1 0 51 0 0,-3-5-194 0 0,1-1 1 0 0,1-1-1 0 0,-1 1 1 0 0,1 0-1 0 0,0-4 194 0 0,-2-28-443 0 0,2-1 0 0 0,2 0 0 0 0,2 1 0 0 0,1 0 1 0 0,2 0-1 0 0,2 0 0 0 0,1 0 0 0 0,2 1 0 0 0,11-22 443 0 0,-13 37-246 0 0,1 1 0 0 0,5-6 246 0 0,-10 20 36 0 0,0-1 0 0 0,1 1-1 0 0,0 0 1 0 0,0 0 0 0 0,1 1-1 0 0,6-7-35 0 0,-12 14 15 0 0,0-1-1 0 0,-1 1 0 0 0,1-1 0 0 0,-1 0 0 0 0,1 1 1 0 0,0-1-1 0 0,0 1 0 0 0,-1 0 0 0 0,1-1 0 0 0,0 1 1 0 0,0 0-1 0 0,0-1 0 0 0,-1 1 0 0 0,1 0 0 0 0,0 0 0 0 0,0 0 1 0 0,0-1-1 0 0,0 1 0 0 0,0 0 0 0 0,-1 0 0 0 0,1 0 1 0 0,0 1-1 0 0,0-1 0 0 0,0 0 0 0 0,0 0-14 0 0,0 1 41 0 0,0 0 0 0 0,0-1 0 0 0,0 1 0 0 0,0 0-1 0 0,0 0 1 0 0,0 0 0 0 0,0 0 0 0 0,-1 0 0 0 0,1 0-1 0 0,0 0 1 0 0,-1 0 0 0 0,1 0 0 0 0,-1 0 0 0 0,1 0 0 0 0,-1 0-1 0 0,0 1-40 0 0,2 6 289 0 0,0-1-1 0 0,-1 1 0 0 0,0-1 0 0 0,0 1 1 0 0,0 2-289 0 0,-2 21 623 0 0,0-1 1 0 0,-2 0-1 0 0,-1 0 1 0 0,-7 22-624 0 0,-4 5 1316 0 0,-20 52-1316 0 0,33-104-43 0 0,-10 24 211 0 0,11-28-230 0 0,0 1 1 0 0,1-1 0 0 0,-1 1 0 0 0,0-1 0 0 0,0 0-1 0 0,0 1 1 0 0,0-1 0 0 0,-1 0 0 0 0,1 0 0 0 0,0 0 0 0 0,0 0-1 0 0,-1 0 1 0 0,1 0 0 0 0,-1 0 0 0 0,0 0 61 0 0,2-1-19 0 0,-1 0 0 0 0,1 0 0 0 0,-1 0-1 0 0,1 0 1 0 0,-1 0 0 0 0,1 0 0 0 0,-1 0 0 0 0,1 0 0 0 0,-1-1 0 0 0,1 1 0 0 0,0 0 0 0 0,-1 0-1 0 0,1-1 1 0 0,-1 1 0 0 0,1 0 0 0 0,-1 0 0 0 0,1-1 0 0 0,0 1 0 0 0,-1 0 0 0 0,1-1 0 0 0,0 1-1 0 0,-1-1 1 0 0,1 1 0 0 0,0-1 0 0 0,0 1 0 0 0,-1 0 0 0 0,1-1 0 0 0,0 1 0 0 0,0-1 0 0 0,0 1-1 0 0,0-1 1 0 0,-1 1 0 0 0,1-1 0 0 0,0 1 0 0 0,0-1 19 0 0,-4-19-445 0 0,4 19 444 0 0,-5-40-623 0 0,2 0 0 0 0,2 0 0 0 0,2-3 624 0 0,4-36-2128 0 0,4-7 2128 0 0,-5 58-1518 0 0,5-18 1518 0 0,-6 37-105 0 0,-1 0-1 0 0,2 1 0 0 0,-1-1 1 0 0,1 1-1 0 0,1 0 0 0 0,3-5 106 0 0,-7 12-6 0 0,0 1-1 0 0,0-1 0 0 0,1 0 1 0 0,-1 1-1 0 0,1-1 0 0 0,0 1 0 0 0,-1-1 1 0 0,1 1-1 0 0,0 0 0 0 0,0-1 1 0 0,0 1-1 0 0,0 0 7 0 0,-2 1 40 0 0,1 0 0 0 0,0-1 1 0 0,-1 1-1 0 0,1 0 0 0 0,0 0 1 0 0,0 0-1 0 0,-1 0 0 0 0,1 0 1 0 0,0 0-1 0 0,-1 0 0 0 0,1 0 1 0 0,0 0-1 0 0,-1 0 0 0 0,1 0 1 0 0,0 0-1 0 0,0 1 0 0 0,-1-1 1 0 0,1 0-1 0 0,-1 0 0 0 0,1 1 1 0 0,0-1-1 0 0,-1 1 0 0 0,1-1 1 0 0,-1 0-1 0 0,1 1 0 0 0,-1-1 1 0 0,1 1-1 0 0,-1-1 0 0 0,1 1 1 0 0,-1-1-1 0 0,1 1 0 0 0,-1 0 1 0 0,0-1-1 0 0,1 1 0 0 0,-1-1 1 0 0,0 1-1 0 0,1 0 0 0 0,-1-1-40 0 0,3 8 210 0 0,-1 0 0 0 0,1 0 0 0 0,-1 0-1 0 0,-1 0 1 0 0,0 0 0 0 0,0 0 0 0 0,0 0-1 0 0,-1 1 1 0 0,0-1 0 0 0,-1 0 0 0 0,0 0-1 0 0,-1 6-209 0 0,-3 11 704 0 0,-1-1 0 0 0,-2 1-1 0 0,-4 10-703 0 0,9-26 13 0 0,-10 24 886 0 0,-11 22-899 0 0,19-46 82 0 0,0 0-1 0 0,0 0 1 0 0,-1 0-1 0 0,0-1 1 0 0,-1 0-1 0 0,0 0 1 0 0,0-1-1 0 0,-2 1-81 0 0,8-7-43 0 0,0 0 0 0 0,0 0-1 0 0,1 0 1 0 0,-1-1 0 0 0,0 1 0 0 0,0 0-1 0 0,-1-1 1 0 0,1 1 0 0 0,0-1 0 0 0,0 1-1 0 0,0-1 1 0 0,0 1 0 0 0,0-1 0 0 0,0 0-1 0 0,-1 0 1 0 0,1 1 0 0 0,0-1 0 0 0,0 0-1 0 0,0 0 1 0 0,-1 0 0 0 0,1 0 0 0 0,0 0-1 0 0,0-1 1 0 0,-1 1 0 0 0,0-1 43 0 0,1 0-22 0 0,-1 0 0 0 0,1 0 1 0 0,-1 0-1 0 0,1 0 0 0 0,0 0 0 0 0,-1-1 1 0 0,1 1-1 0 0,0-1 0 0 0,0 1 0 0 0,0-1 1 0 0,0 1-1 0 0,0-1 0 0 0,0 0 1 0 0,1 1-1 0 0,-1-2 22 0 0,-3-8-130 0 0,1 0 1 0 0,0-1-1 0 0,1 1 1 0 0,-1-12 129 0 0,0-8-1061 0 0,1 0 0 0 0,2 0 0 0 0,3-28 1061 0 0,-1 41-346 0 0,0 1 0 0 0,1 0-1 0 0,2 0 1 0 0,-1 1 0 0 0,2-1 0 0 0,0 1-1 0 0,7-12 347 0 0,-12 26-29 0 0,0 0 0 0 0,-1 1 0 0 0,1-1 0 0 0,0 1 0 0 0,0-1-1 0 0,1 1 1 0 0,-1 0 0 0 0,0-1 0 0 0,0 1 0 0 0,1 0 0 0 0,-1 0-1 0 0,1 0 1 0 0,1-1 29 0 0,-3 2 1 0 0,0-1 0 0 0,0 1 0 0 0,1 0 0 0 0,-1 0 0 0 0,0 0 0 0 0,1 0 0 0 0,-1 0 0 0 0,0 0 0 0 0,1 0 0 0 0,-1 0 0 0 0,0 0 0 0 0,0 0 0 0 0,1 0 0 0 0,-1 1 0 0 0,0-1 0 0 0,1 0 0 0 0,-1 0 0 0 0,0 0 0 0 0,0 0 0 0 0,1 0 0 0 0,-1 0 0 0 0,0 1 0 0 0,0-1 0 0 0,1 0 0 0 0,-1 0 1 0 0,0 0-1 0 0,0 1 0 0 0,0-1-1 0 0,6 15 558 0 0,-4-1 43 0 0,0 0-1 0 0,-2 1 0 0 0,1-1 1 0 0,-2 0-1 0 0,-1 12-600 0 0,-6 22 1962 0 0,-1 1-1962 0 0,5-31 278 0 0,-22 113 840 0 0,-6-1 1 0 0,-16 32-1119 0 0,45-153-57 0 0,1-3-26 0 0,0 1 0 0 0,0-1 1 0 0,-1 1-1 0 0,0-1 0 0 0,-1 0 1 0 0,1 0-1 0 0,-3 3 83 0 0,5-9-3 0 0,1 1-1 0 0,0-1 1 0 0,0 0-1 0 0,0 0 1 0 0,0 0-1 0 0,-1 1 1 0 0,1-1 0 0 0,0 0-1 0 0,0 0 1 0 0,0 0-1 0 0,-1 0 1 0 0,1 0 0 0 0,0 1-1 0 0,0-1 1 0 0,-1 0-1 0 0,1 0 1 0 0,0 0 0 0 0,0 0-1 0 0,-1 0 1 0 0,1 0-1 0 0,0 0 1 0 0,0 0-1 0 0,-1 0 1 0 0,1 0 0 0 0,0 0-1 0 0,0 0 1 0 0,-1 0-1 0 0,1 0 1 0 0,0 0 0 0 0,0 0-1 0 0,-1 0 1 0 0,1 0-1 0 0,0 0 1 0 0,0 0 0 0 0,-1-1-1 0 0,1 1 4 0 0,-6-9-197 0 0,1-15-267 0 0,5 24 461 0 0,-6-75-2579 0 0,3 2 0 0 0,3-1 0 0 0,3 0-1 0 0,12-63 2583 0 0,-14 125-342 0 0,0 3 104 0 0,0 1 1 0 0,0-1-1 0 0,1 1 0 0 0,0-1 1 0 0,0 1-1 0 0,1 0 0 0 0,0 0 0 0 0,3-6 238 0 0,-2 12 837 0 0,-2 8-171 0 0,-1 7 278 0 0,-4 53 6182 0 0,-10 58-7126 0 0,0-8 2335 0 0,0 42-524 0 0,-11 77-1213 0 0,22-222-598 0 0,2-8 0 0 0,-2-16 0 0 0,1 8 0 0 0,-37-335-4016 0 0,37 317 4016 0 0,11 71 0 0 0,18 182 1121 0 0,-13-105 414 0 0,-5-43-151 0 0,-7-55-1384 0 0,-3-28 0 0 0,0-1 0 0 0,0 0 0 0 0,0 0 0 0 0,0 0 0 0 0,0 0 0 0 0,0 0 0 0 0,0 0 0 0 0,0 1 0 0 0,0-1 0 0 0,0 0 0 0 0,-1 0 0 0 0,1 0 0 0 0,0 0 0 0 0,0 0 0 0 0,0 0 0 0 0,0 0 0 0 0,0 0 0 0 0,0 1 0 0 0,0-1 0 0 0,0 0 0 0 0,0 0 0 0 0,0 0 0 0 0,-1 0 0 0 0,1 0 0 0 0,0 0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0,0-1 0 0 0,0 1 0 0 0,0 0 0 0 0,0 0 0 0 0,0 0 0 0 0,-1 0 0 0 0,1 0 0 0 0,0 0 0 0 0,0 0 0 0 0,0-1 0 0 0,-5-3 0 0 0,-1-3-11 0 0,0 0 0 0 0,0-1 0 0 0,0 0 0 0 0,1 0 0 0 0,1 0 0 0 0,-4-9 11 0 0,-5-14-1482 0 0,-2-11 1482 0 0,7 19-860 0 0,-3-7-92 0 0,3 5-1760 0 0,-8-16 2712 0 0,13 36 153 0 0,2 5-22 0 0,3 12 71 0 0,6 19 48 0 0,25 67 1289 0 0,-8-30 1141 0 0,8 9-2680 0 0,-14-40 1117 0 0,-49-97-1117 0 0,1 9 5 0 0,-21-37-1525 0 0,1 1-3329 0 0,48 84 4891 0 0,-7-12-2011 0 0,8 15 1932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0-1 0 0,0 0 1 0 0,0 0 0 0 0,0 0 0 0 0,0 0 0 0 0,0 0 0 0 0,0 0 37 0 0,3 10-856 0 0,24 58 213 0 0,20 31 3821 0 0,-7-14-58 0 0,29 47 1816 0 0,-75-140-4936 0 0,-8-8 0 0 0,-1-1 0 0 0,-29-42-2354 0 0,2-2 0 0 0,-2-10 2354 0 0,-31-64-7338 0 0,72 129 6616 0 0,-7-14-977 0 0,10 19 1477 0 0,-1 0 0 0 0,1 0 0 0 0,-1 1 0 0 0,0-1 0 0 0,1 0 0 0 0,-1 0 0 0 0,0 0-1 0 0,1 1 1 0 0,-1-1 0 0 0,0 0 0 0 0,0 1 0 0 0,0-1 0 0 0,1 0 0 0 0,-1 1 0 0 0,-1-1 222 0 0,2 1-22 0 0,0 1 1 0 0,-1-1-1 0 0,1 1 0 0 0,0-1 0 0 0,0 0 0 0 0,0 1 1 0 0,-1-1-1 0 0,1 1 0 0 0,0-1 0 0 0,0 1 0 0 0,0-1 1 0 0,0 1-1 0 0,0-1 0 0 0,0 0 0 0 0,0 1 0 0 0,0-1 1 0 0,0 1-1 0 0,0-1 0 0 0,0 1 0 0 0,1-1 1 0 0,-1 1-1 0 0,0-1 0 0 0,0 0 0 0 0,0 1 0 0 0,1-1 22 0 0,2 15 1977 0 0,41 106 8726 0 0,-2-6-7088 0 0,-41-110-3615 0 0,-3-5 0 0 0,-4-7 0 0 0,-9-14 0 0 0,-112-192-3634 0 0,117 200 3120 0 0,8 14 364 0 0,4 8 271 0 0,13 38 76 0 0,12 24 740 0 0,4 12 2002 0 0,-49-107-747 0 0,-2-3-3041 0 0,-70-108-3671 0 0,90 135 4169 0 0,11 19-65 0 0,21 48 2416 0 0,-27-58-1977 0 0,-4-6 119 0 0,1-1 0 0 0,-1 1 0 0 0,0 0 0 0 0,1 0 0 0 0,-1 0 0 0 0,0 0 0 0 0,-1 0 0 0 0,1 0 0 0 0,-1 0 0 0 0,1 0-142 0 0,-1-2 99 0 0,0-1-17 0 0,-1-1-59 0 0,0 1 0 0 0,0 0-1 0 0,0-1 1 0 0,0 1 0 0 0,0-1 0 0 0,0 1-1 0 0,0-1 1 0 0,1 1 0 0 0,-1-1-1 0 0,0 0 1 0 0,0 1 0 0 0,0-1 0 0 0,1 0-1 0 0,-1 0 1 0 0,0 0 0 0 0,1 1 0 0 0,-1-1-1 0 0,1 0 1 0 0,-1-1-23 0 0,-12-23-65 0 0,8 15-278 0 0,0 2-345 0 0,-12-25-117 0 0,16 31 731 0 0,0-1 0 0 0,0 1 1 0 0,0-1-1 0 0,0 1 0 0 0,0-1 1 0 0,1 0-1 0 0,0 1 0 0 0,-1-1 1 0 0,1 0-1 0 0,0 1 0 0 0,0-2 74 0 0,0 4-7 0 0,0 0 0 0 0,0 0 0 0 0,0-1 0 0 0,0 1 0 0 0,0 0 0 0 0,0 0-1 0 0,0 0 1 0 0,0 0 0 0 0,0 0 0 0 0,0 0 0 0 0,1 0 0 0 0,-1 0 0 0 0,0 0 0 0 0,0 0-1 0 0,0 0 1 0 0,0-1 0 0 0,0 1 0 0 0,0 0 0 0 0,0 0 0 0 0,0 0 0 0 0,0 0 0 0 0,0 0-1 0 0,0 0 1 0 0,0 0 0 0 0,1 0 0 0 0,-1 0 0 0 0,0 0 0 0 0,0 0 0 0 0,0 0 0 0 0,0 0-1 0 0,0 0 1 0 0,0 0 0 0 0,0 0 0 0 0,0 0 0 0 0,0 0 0 0 0,1 0 0 0 0,-1 0-1 0 0,0 0 1 0 0,0 0 0 0 0,0 0 0 0 0,0 0 0 0 0,0 0 0 0 0,0 0 0 0 0,0 0 0 0 0,0 0-1 0 0,0 0 1 0 0,1 0 0 0 0,-1 0 0 0 0,0 0 0 0 0,0 0 0 0 0,0 1 0 0 0,0-1 7 0 0,7 5-228 0 0,5 8-270 0 0,-10-10 690 0 0,0 1-12 0 0,1-1 1 0 0,0 0 0 0 0,-1 0-1 0 0,1 0 1 0 0,0 0 0 0 0,1 0-1 0 0,0 0-180 0 0,-3-2 29 0 0,-1-1 0 0 0,1 0 0 0 0,-1 1 0 0 0,1-1-1 0 0,0 0 1 0 0,-1 0 0 0 0,1 0 0 0 0,-1 0 0 0 0,1 1-1 0 0,0-1 1 0 0,-1 0 0 0 0,1 0 0 0 0,0 0 0 0 0,-1 0-1 0 0,1 0 1 0 0,-1-1 0 0 0,1 1 0 0 0,0 0-1 0 0,-1 0 1 0 0,1 0-29 0 0,0-1 44 0 0,0 0-1 0 0,0 1 0 0 0,0-1 1 0 0,0 0-1 0 0,0 0 1 0 0,0 0-1 0 0,0 1 0 0 0,-1-1 1 0 0,1 0-1 0 0,0 0 0 0 0,-1 0 1 0 0,1 0-1 0 0,-1-1 1 0 0,1 1-1 0 0,0 0-43 0 0,5-16 46 0 0,0 0 0 0 0,-1 0 1 0 0,0-1-1 0 0,-2 1 0 0 0,1-9-46 0 0,2-30-604 0 0,-3-5 604 0 0,0 6-942 0 0,3-7 942 0 0,-5 52-61 0 0,-1 6 54 0 0,1 0 0 0 0,-1 0 0 0 0,1 1-1 0 0,-1-1 1 0 0,1 0 0 0 0,1 0 0 0 0,-1 0-1 0 0,0 1 1 0 0,1-1 0 0 0,1-2 7 0 0,-2 5 5 0 0,-1 1 1 0 0,0 0-1 0 0,0 0 0 0 0,0 0 0 0 0,1 0 1 0 0,-1 0-1 0 0,0 0 0 0 0,0 0 1 0 0,0 0-1 0 0,0 0 0 0 0,1 0 1 0 0,-1 1-1 0 0,0-1 0 0 0,0 0 0 0 0,0 0 1 0 0,0 0-1 0 0,1 0 0 0 0,-1 0 1 0 0,0 0-1 0 0,0 0 0 0 0,0 0 1 0 0,0 0-1 0 0,1 1 0 0 0,-1-1 0 0 0,0 0 1 0 0,0 0-1 0 0,0 0 0 0 0,0 0 1 0 0,0 0-1 0 0,0 1 0 0 0,0-1 0 0 0,0 0 1 0 0,1 0-1 0 0,-1 0 0 0 0,0 0 1 0 0,0 1-1 0 0,0-1 0 0 0,0 0 1 0 0,0 0-1 0 0,0 0 0 0 0,0 1 0 0 0,0-1 1 0 0,0 0-1 0 0,0 0-5 0 0,2 8 180 0 0,0 2-45 0 0,-1 0-1 0 0,0-1 0 0 0,-1 1 0 0 0,0 0 0 0 0,0-1 1 0 0,-1 1-135 0 0,-9 60 570 0 0,7-57-451 0 0,-5 43 165 0 0,3-21-157 0 0,-1 0-1 0 0,-4 5-126 0 0,8-94 166 0 0,2-29-240 0 0,3-136-2346 0 0,0 182 1061 0 0,1 0-1 0 0,2 1 0 0 0,1 0 1 0 0,11-30 1359 0 0,-16 61-87 0 0,0 1 0 0 0,0-1 0 0 0,1 1 0 0 0,-1-1 1 0 0,2 0 86 0 0,-4 4-4 0 0,1 0 0 0 0,-1 1 1 0 0,1-1-1 0 0,-1 1 1 0 0,1-1-1 0 0,-1 1 1 0 0,1-1-1 0 0,-1 1 1 0 0,1-1-1 0 0,0 1 0 0 0,-1-1 1 0 0,1 1-1 0 0,0 0 1 0 0,-1-1-1 0 0,1 1 1 0 0,0 0 3 0 0,0 0 4 0 0,-1 0 1 0 0,1 0 0 0 0,-1 0-1 0 0,1 0 1 0 0,-1 0-1 0 0,1 1 1 0 0,-1-1 0 0 0,1 0-1 0 0,-1 0 1 0 0,1 1 0 0 0,-1-1-1 0 0,0 0 1 0 0,1 0 0 0 0,-1 1-1 0 0,1-1 1 0 0,-1 0-1 0 0,0 1 1 0 0,1-1 0 0 0,-1 1-1 0 0,0-1 1 0 0,0 1 0 0 0,1-1-1 0 0,-1 0 1 0 0,0 1 0 0 0,0-1-1 0 0,0 1 1 0 0,1-1 0 0 0,-1 1-5 0 0,3 9 468 0 0,-1-1 1 0 0,1 1-1 0 0,-2 0 1 0 0,1 0-1 0 0,-1 1 1 0 0,-1-1 0 0 0,0 0-1 0 0,0 1-468 0 0,0 16 178 0 0,4 167 6191 0 0,-10 27-6369 0 0,6-210-95 0 0,0-16-265 0 0,1-18-362 0 0,1-95 258 0 0,5 0 0 0 0,22-110 464 0 0,-28 221-70 0 0,8-42-939 0 0,3-2 1009 0 0,-8 36-194 0 0,0 1-1 0 0,1 1 0 0 0,1-1 1 0 0,0 1-1 0 0,7-11 195 0 0,-12 23-2 0 0,-1 0 0 0 0,1 0-1 0 0,0 0 1 0 0,-1 0 0 0 0,1 0 0 0 0,0 0-1 0 0,0 0 1 0 0,-1 0 0 0 0,1 1 0 0 0,0-1-1 0 0,0 0 1 0 0,0 1 0 0 0,0-1 0 0 0,0 0-1 0 0,0 1 1 0 0,1-1 2 0 0,-1 1 0 0 0,-1 0-1 0 0,1 0 0 0 0,-1 0 1 0 0,1 0-1 0 0,-1 0 0 0 0,0 0 1 0 0,1 0-1 0 0,-1 1 0 0 0,1-1 1 0 0,-1 0-1 0 0,1 0 0 0 0,-1 0 1 0 0,1 1-1 0 0,-1-1 1 0 0,0 0-1 0 0,1 0 0 0 0,-1 1 1 0 0,1-1-1 0 0,-1 0 0 0 0,0 1 1 0 0,1-1-1 0 0,-1 0 0 0 0,0 1 1 0 0,1-1-1 0 0,-1 1 0 0 0,0-1 1 0 0,2 3 7 0 0,0 1-1 0 0,-1-1 0 0 0,0 1 0 0 0,1-1 1 0 0,-1 1-1 0 0,0-1 0 0 0,-1 1 0 0 0,1 3-6 0 0,2 27 330 0 0,-1 1 0 0 0,-2-1 0 0 0,-2 1 0 0 0,-5 32-330 0 0,-32 136 1338 0 0,22-121-829 0 0,-2-5 956 0 0,16-97-1507 0 0,4-55-1212 0 0,4 1 0 0 0,3-1 1 0 0,12-46 1253 0 0,-6 59-2837 0 0,3 1 0 0 0,16-38 2837 0 0,-30 90-168 0 0,0 1 0 0 0,1 0 0 0 0,0 0-1 0 0,0 1 1 0 0,1-1 0 0 0,3-4 168 0 0,-8 12 5 0 0,0 0 0 0 0,0-1 1 0 0,1 1-1 0 0,-1 0 0 0 0,0 0 1 0 0,0-1-1 0 0,1 1 0 0 0,-1 0 1 0 0,0 0-1 0 0,0 0 0 0 0,1-1 1 0 0,-1 1-1 0 0,0 0 0 0 0,0 0 1 0 0,1 0-1 0 0,-1 0 0 0 0,0 0 1 0 0,1 0-1 0 0,-1 0 0 0 0,0-1 0 0 0,1 1 1 0 0,-1 0-1 0 0,0 0 0 0 0,1 0 1 0 0,-1 0-1 0 0,0 0 0 0 0,1 0 1 0 0,-1 1-1 0 0,0-1 0 0 0,0 0 1 0 0,1 0-6 0 0,5 9-106 0 0,-2 13-40 0 0,-1 14 1209 0 0,-2 0 1 0 0,-1 1-1 0 0,-3-1 0 0 0,-1 7-1063 0 0,-27 142 1950 0 0,27-168-1924 0 0,-2 11-30 0 0,3-18-21 0 0,1-1 1 0 0,0 1-1 0 0,1 0 1 0 0,0 0-1 0 0,0-1 1 0 0,1 1-1 0 0,0 3 25 0 0,0-13 1 0 0,0 0-1 0 0,0 0 0 0 0,0 0 0 0 0,0 0 1 0 0,0 0-1 0 0,0 0 0 0 0,0 0 0 0 0,0 0 1 0 0,0 0-1 0 0,0 0 0 0 0,0 0 0 0 0,0 0 1 0 0,0 0-1 0 0,0 0 0 0 0,0 0 0 0 0,0 0 1 0 0,0 0-1 0 0,0 0 0 0 0,0 0 0 0 0,0 0 1 0 0,1 0-1 0 0,-1 0 0 0 0,0 0 1 0 0,0 0-1 0 0,0 0 0 0 0,0 0 0 0 0,0 0 1 0 0,0 0-1 0 0,0-1 0 0 0,0 1 0 0 0,0 0 1 0 0,0 0-1 0 0,0 0 0 0 0,0 0 0 0 0,0 0 1 0 0,0 0-1 0 0,0 0 0 0 0,0 0 0 0 0,0 0 1 0 0,0 0-1 0 0,0 0 0 0 0,0 0 0 0 0,0 1 1 0 0,0-1-1 0 0,0 0 0 0 0,0 0 0 0 0,1 0 1 0 0,-1 0-1 0 0,0 0 0 0 0,0 0 0 0 0,0 0 1 0 0,0 0-1 0 0,0 0 0 0 0,0 0 1 0 0,0 0-1 0 0,0 0 0 0 0,0 0 0 0 0,0 0 1 0 0,0 0-1 0 0,3-7-131 0 0,2-9-298 0 0,5-58-375 0 0,-3-18 804 0 0,5-44-694 0 0,-7 106-460 0 0,0 1 0 0 0,2 0 1 0 0,6-15 1153 0 0,2 7-1479 0 0,-14 34 1425 0 0,1 1 0 0 0,-1-1-1 0 0,1 1 1 0 0,-1 0 0 0 0,1-1 0 0 0,0 1-1 0 0,0 0 1 0 0,0 0 0 0 0,0 0 0 0 0,0 0-1 0 0,0 1 1 0 0,2-2 54 0 0,-3 2 42 0 0,-1 1-1 0 0,1 0 0 0 0,-1 0 1 0 0,1 0-1 0 0,-1 0 0 0 0,0 0 1 0 0,1 0-1 0 0,-1 0 0 0 0,1 0 1 0 0,-1 0-1 0 0,1 0 1 0 0,-1 0-1 0 0,1 0 0 0 0,-1 0 1 0 0,1 0-1 0 0,-1 0 0 0 0,0 1 1 0 0,1-1-1 0 0,-1 0 0 0 0,1 0 1 0 0,-1 0-1 0 0,0 1 1 0 0,1-1-1 0 0,-1 0 0 0 0,1 0 1 0 0,-1 1-1 0 0,0-1 0 0 0,1 0 1 0 0,-1 1-1 0 0,0-1 0 0 0,0 1 1 0 0,1-1-1 0 0,-1 0 1 0 0,0 1-1 0 0,0-1 0 0 0,0 1 1 0 0,1-1-1 0 0,-1 0 0 0 0,0 1 1 0 0,0-1-1 0 0,0 1 0 0 0,0-1 1 0 0,0 1-1 0 0,0-1-41 0 0,4 23 988 0 0,-4-21-915 0 0,1 22 821 0 0,-1-1-1 0 0,-1 1 0 0 0,-2 0 0 0 0,-3 18-893 0 0,-26 94 2176 0 0,17-79-1338 0 0,-61 226 1359 0 0,70-262-2180 0 0,2-6-334 0 0,0 0 1 0 0,-1-1-1 0 0,0 0 1 0 0,-2 0-1 0 0,1-1 1 0 0,-5 6 316 0 0,11-18-61 0 0,0-1 0 0 0,-1 1 0 0 0,1-1 1 0 0,0 1-1 0 0,-1-1 0 0 0,1 1 1 0 0,-1-1-1 0 0,1 1 0 0 0,-1-1 1 0 0,1 0-1 0 0,-1 1 0 0 0,1-1 0 0 0,-1 1 1 0 0,1-1-1 0 0,-1 0 0 0 0,1 0 1 0 0,-1 1-1 0 0,1-1 0 0 0,-1 0 0 0 0,0 0 1 0 0,1 0-1 0 0,-1 0 0 0 0,1 0 1 0 0,-1 1 60 0 0,0-2-55 0 0,1 1 0 0 0,-1 0 1 0 0,1 0-1 0 0,-1-1 0 0 0,1 1 0 0 0,-1 0 1 0 0,1-1-1 0 0,-1 1 0 0 0,1-1 1 0 0,0 1-1 0 0,-1 0 0 0 0,1-1 1 0 0,-1 1-1 0 0,1-1 0 0 0,0 1 1 0 0,-1-1-1 0 0,1 1 0 0 0,0-1 0 0 0,0 0 1 0 0,0 1 54 0 0,-3-6-316 0 0,1 0 0 0 0,1-1 0 0 0,0 1 0 0 0,-1-3 316 0 0,1 4-139 0 0,-11-64-571 0 0,3-3-1 0 0,3 2 0 0 0,2-16 711 0 0,6 49-272 0 0,2 14-405 0 0,-4 22 672 0 0,0 1 1 0 0,0 0-1 0 0,0 0 0 0 0,0 0 0 0 0,0 0 1 0 0,0 0-1 0 0,0 0 0 0 0,0 0 0 0 0,0 0 1 0 0,0 0-1 0 0,0 0 0 0 0,0 0 0 0 0,0 0 1 0 0,0 0-1 0 0,0 0 0 0 0,0-1 0 0 0,0 1 1 0 0,0 0-1 0 0,0 0 0 0 0,1 0 0 0 0,-1 0 1 0 0,0 0-1 0 0,0 0 0 0 0,0 0 0 0 0,0 0 1 0 0,0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0,1 0 1 0 0,-1 0-1 0 0,0 0 0 0 0,0 0 0 0 0,0 0 1 0 0,0 0-1 0 0,0 0 0 0 0,0 0 5 0 0,2 6-487 0 0,2 9-164 0 0,-2 59 3160 0 0,-2 1 1 0 0,-5 14-2510 0 0,2-27 771 0 0,2-58-678 0 0,0 32 1437 0 0,-2-1 0 0 0,-3 5-1530 0 0,6-40 17 0 0,0 0 0 0 0,0 0 0 0 0,0 0 0 0 0,0 0 0 0 0,0 0 0 0 0,0 0 0 0 0,0 0-1 0 0,0 0 1 0 0,0 0 0 0 0,0 0 0 0 0,0-1 0 0 0,0 1 0 0 0,0 0 0 0 0,-1 0 0 0 0,1 0 0 0 0,0 0 0 0 0,0 0 0 0 0,0 0-1 0 0,0 0 1 0 0,0 0 0 0 0,0 0 0 0 0,0 0 0 0 0,0 0 0 0 0,0 0 0 0 0,0 0 0 0 0,0 0 0 0 0,-1 0 0 0 0,1 0-1 0 0,0 0 1 0 0,0 0 0 0 0,0 0 0 0 0,0 0 0 0 0,0 0 0 0 0,0 0 0 0 0,0 0 0 0 0,0 0 0 0 0,0 0 0 0 0,0 0-1 0 0,0 0 1 0 0,0 0 0 0 0,-1 0 0 0 0,1 1 0 0 0,0-1 0 0 0,0 0 0 0 0,0 0 0 0 0,0 0 0 0 0,0 0 0 0 0,0 0-1 0 0,0 0 1 0 0,0 0 0 0 0,0 0 0 0 0,0 0 0 0 0,0 0 0 0 0,0 0 0 0 0,0 0 0 0 0,0 0 0 0 0,0 1 0 0 0,0-1-1 0 0,0 0 1 0 0,0 0 0 0 0,0 0 0 0 0,0 0 0 0 0,0 0-17 0 0,-5-11 321 0 0,-4-14-387 0 0,-18-80-1762 0 0,5-2 0 0 0,-2-43 1828 0 0,21 106-1713 0 0,1 0-1 0 0,2-15 1714 0 0,2 34-606 0 0,0 1-1 0 0,6-23 607 0 0,-1 26-154 0 0,-7 21 153 0 0,0-1 0 0 0,0 0 1 0 0,1 1-1 0 0,-1-1 1 0 0,0 1-1 0 0,0-1 1 0 0,1 1-1 0 0,-1-1 1 0 0,0 1-1 0 0,1-1 1 0 0,-1 1-1 0 0,0-1 1 0 0,1 1-1 0 0,-1-1 1 0 0,1 1-1 0 0,-1-1 0 0 0,1 1 1 0 0,-1 0-1 0 0,1-1 1 0 0,-1 1-1 0 0,1 0 1 0 0,-1 0-1 0 0,1-1 1 0 0,-1 1-1 0 0,1 0 1 0 0,-1 0-1 0 0,1 0 1 0 0,0-1-1 0 0,-1 1 1 0 0,1 0-1 0 0,-1 0 1 0 0,1 0-1 0 0,0 1 22 0 0,-1-1-1 0 0,1 1 0 0 0,0 0 0 0 0,-1-1 0 0 0,1 1 0 0 0,-1 0 0 0 0,1-1 0 0 0,-1 1 0 0 0,0 0 0 0 0,1-1 0 0 0,-1 1 1 0 0,0 0-1 0 0,1 0 0 0 0,-1 0 0 0 0,0-1 0 0 0,0 1 0 0 0,0 0 0 0 0,0 0 0 0 0,1 0 0 0 0,-1 0-20 0 0,0 18 564 0 0,-4 21 2671 0 0,-9 37-3235 0 0,9-51 218 0 0,0-9 41 0 0,1-14-128 0 0,0-11-302 0 0,0-30 123 0 0,1-1 0 0 0,2-16 48 0 0,0-10-2 0 0,0 55-12 0 0,-1-10-77 0 0,1-1-1 0 0,0 1 0 0 0,2-1 1 0 0,0 1-1 0 0,6-19 92 0 0,-8 38 1 0 0,0 1-1 0 0,0-1 1 0 0,0 1-1 0 0,0 0 0 0 0,0-1 1 0 0,0 1-1 0 0,0 0 1 0 0,0-1-1 0 0,0 1 0 0 0,0 0 1 0 0,1-1-1 0 0,-1 1 1 0 0,0 0-1 0 0,0-1 1 0 0,0 1-1 0 0,1 0 0 0 0,-1-1 1 0 0,0 1-1 0 0,0 0 1 0 0,1 0-1 0 0,-1 0 0 0 0,0-1 1 0 0,1 1-1 0 0,-1 0 1 0 0,0 0-1 0 0,1 0 0 0 0,-1-1 1 0 0,0 1-1 0 0,1 0 0 0 0,5 7 149 0 0,1 12 88 0 0,-3 2 41 0 0,-1 1 1 0 0,-1-1-1 0 0,-2 1 1 0 0,0-1-1 0 0,-1 1 1 0 0,-1-1-1 0 0,0 1 1 0 0,-3 1-279 0 0,4-22 319 0 0,1-4-179 0 0,-3-12-231 0 0,1-20-391 0 0,2 15 234 0 0,-1 4 87 0 0,1 1-1 0 0,1-1 1 0 0,0 1 0 0 0,1-1 0 0 0,0 1-1 0 0,1 0 1 0 0,2-3 161 0 0,-5 18-18 0 0,0-1-1 0 0,0 0 1 0 0,1 1 0 0 0,-1-1-1 0 0,0 1 1 0 0,0-1 0 0 0,0 1-1 0 0,1-1 1 0 0,-1 1 0 0 0,0-1-1 0 0,0 1 1 0 0,1-1 0 0 0,-1 1-1 0 0,1-1 1 0 0,-1 1 0 0 0,0-1-1 0 0,1 1 1 0 0,-1 0 0 0 0,1-1-1 0 0,-1 1 1 0 0,1 0 0 0 0,-1-1-1 0 0,1 1 1 0 0,-1 0 0 0 0,1 0 18 0 0,0 0 36 0 0,-1 0-1 0 0,1 0 1 0 0,-1 1 0 0 0,1-1 0 0 0,-1 1-1 0 0,1-1 1 0 0,-1 0 0 0 0,0 1 0 0 0,1-1-1 0 0,-1 1 1 0 0,0-1 0 0 0,1 1 0 0 0,-1-1 0 0 0,0 1-1 0 0,0-1 1 0 0,1 1 0 0 0,-1-1 0 0 0,0 1-1 0 0,0 0 1 0 0,0-1-36 0 0,7 32 862 0 0,-5-15-845 0 0,-1 0 1 0 0,0 0 0 0 0,-1-1 0 0 0,-1 1 0 0 0,-1 0 0 0 0,0 0 0 0 0,-1-1 0 0 0,-1 0-1 0 0,0 1 1 0 0,-6 11-18 0 0,10-28 5 0 0,0 1 1 0 0,0-1-1 0 0,0 1 0 0 0,-1-1 0 0 0,1 1 0 0 0,0-1 0 0 0,0 1 0 0 0,-1-1 0 0 0,1 1 1 0 0,0-1-1 0 0,-1 1 0 0 0,1-1 0 0 0,-1 1 0 0 0,1-1 0 0 0,-1 1 0 0 0,1-1 0 0 0,0 0 1 0 0,-1 1-1 0 0,1-1 0 0 0,-1 0-5 0 0,0 0 20 0 0,1 0 1 0 0,0 0 0 0 0,0 0-1 0 0,-1 0 1 0 0,1-1-1 0 0,0 1 1 0 0,0 0-1 0 0,-1 0 1 0 0,1 0-1 0 0,0-1 1 0 0,0 1-1 0 0,-1 0 1 0 0,1 0 0 0 0,0-1-1 0 0,0 1 1 0 0,0 0-1 0 0,0-1 1 0 0,0 1-1 0 0,-1 0 1 0 0,1-1-1 0 0,0 1 1 0 0,0 0 0 0 0,0 0-1 0 0,0-1 1 0 0,0 1-21 0 0,-3-25-5 0 0,3-10-578 0 0,4-21 583 0 0,-3 45 4 0 0,1 0 0 0 0,0 0 0 0 0,1 0 0 0 0,0 0-1 0 0,1 1 1 0 0,0-1 0 0 0,1 0-4 0 0,-3 10 0 0 0,1 6 0 0 0,0 5 0 0 0,-2 2 0 0 0,-1 1 0 0 0,0 0 0 0 0,-1-1 0 0 0,-1 1 0 0 0,0-1 0 0 0,0 1 0 0 0,-4 10 0 0 0,-1-3 0 0 0,0 0 0 0 0,-1-1 0 0 0,-1 0 0 0 0,-5 7 0 0 0,14-25 1 0 0,0 0 0 0 0,-1 0 1 0 0,1 0-1 0 0,-1 0 0 0 0,1-1 0 0 0,-1 1 0 0 0,1 0 0 0 0,-1 0 0 0 0,0 0 0 0 0,1-1 0 0 0,-1 1 0 0 0,0 0 1 0 0,0-1-1 0 0,1 1 0 0 0,-1 0 0 0 0,0-1 0 0 0,0 1 0 0 0,0-1 0 0 0,0 0 0 0 0,0 1 0 0 0,0-1 0 0 0,0 0 1 0 0,0 1-1 0 0,0-1 0 0 0,0 0 0 0 0,0 0 0 0 0,0 0 0 0 0,0 0-1 0 0,0 0-23 0 0,0-1 0 0 0,-1 0 1 0 0,1 1-1 0 0,0-1 0 0 0,0 0 0 0 0,0 0 0 0 0,0 0 1 0 0,0 0-1 0 0,0 0 0 0 0,0 0 0 0 0,0 0 0 0 0,0 0 1 0 0,1 0-1 0 0,-1-1 0 0 0,0 1 0 0 0,1 0 0 0 0,-1 0 1 0 0,1-1-1 0 0,-1 1 0 0 0,1-1 23 0 0,-5-11-493 0 0,1-2 1 0 0,0 1-1 0 0,1 0 0 0 0,0-11 493 0 0,-4-59-1476 0 0,7 77 1384 0 0,-1-4 28 0 0,1 5 59 0 0,-1 0 0 0 0,1 1 0 0 0,0-1 0 0 0,0 0 0 0 0,0 0 0 0 0,1 1 0 0 0,0-1 1 0 0,0 0-1 0 0,1 1 0 0 0,-1-1 0 0 0,2-2 5 0 0,-3 8-2 0 0,0-1 1 0 0,1 1 0 0 0,-1 0-1 0 0,0 0 1 0 0,0 0 0 0 0,0 0-1 0 0,0-1 1 0 0,0 1 0 0 0,0 0-1 0 0,0 0 1 0 0,0 0 0 0 0,0 0-1 0 0,0 0 1 0 0,0 0 0 0 0,1-1-1 0 0,-1 1 1 0 0,0 0-1 0 0,0 0 1 0 0,0 0 0 0 0,0 0-1 0 0,0 0 1 0 0,1 0 0 0 0,-1 0-1 0 0,0 0 1 0 0,0 0 0 0 0,0 0-1 0 0,0 0 1 0 0,0 0 0 0 0,1 0-1 0 0,-1 0 1 0 0,0 0 0 0 0,0 0-1 0 0,0 0 1 0 0,0 0 0 0 0,1 0-1 0 0,-1 0 1 0 0,0 0 0 0 0,0 0-1 0 0,0 0 1 0 0,0 0-1 0 0,1 0 1 0 0,-1 0 0 0 0,0 0-1 0 0,0 0 1 0 0,0 0 0 0 0,0 0-1 0 0,0 0 1 0 0,0 0 0 0 0,1 1-1 0 0,-1-1 1 0 0,0 0 0 0 0,0 0-1 0 0,0 0 1 0 0,0 0 0 0 0,0 0-1 0 0,0 0 1 0 0,0 1 0 0 0,0-1-1 0 0,1 0 1 0 0,-1 0 0 0 0,0 0-1 0 0,0 0 1 0 0,0 1 1 0 0,3 7 84 0 0,-3-8-74 0 0,6 28 1143 0 0,-2-1-1 0 0,0 8-1152 0 0,2 11 1527 0 0,-5-38-1291 0 0,1-2-189 0 0,-1 0 1 0 0,0 1-1 0 0,-1-1 1 0 0,0 1-1 0 0,0-1 0 0 0,0 1 1 0 0,-1 3-48 0 0,-10-35-919 0 0,-7-39-847 0 0,3-1-1 0 0,-3-45 1767 0 0,15 75-281 0 0,3 21 125 0 0,0 13 95 0 0,0 4 22 0 0,6 50 1286 0 0,-3-1 0 0 0,-3 44-1247 0 0,-2-59 2144 0 0,1-37-2143 0 0,1 0-1 0 0,-1 0 0 0 0,1 0 0 0 0,0 0 0 0 0,-1 0 1 0 0,1 0-1 0 0,-1 0 0 0 0,1 0 0 0 0,0-1 1 0 0,-1 1-1 0 0,1 0 0 0 0,0 0 0 0 0,-1 0 1 0 0,1-1-1 0 0,0 1 0 0 0,-1 0 0 0 0,1 0 1 0 0,0-1-1 0 0,0 1 0 0 0,-1 0 0 0 0,1-1 1 0 0,0 1-1 0 0,0 0 0 0 0,0-1 0 0 0,-1 1 0 0 0,1-1 1 0 0,0 1-1 0 0,0 0 0 0 0,0-1 0 0 0,-9-13-408 0 0,-4-13-1292 0 0,1-1 0 0 0,1 0-1 0 0,-3-13 1701 0 0,-6-19-2672 0 0,20 60 2581 0 0,0 3 174 0 0,0 1 1 0 0,0 0-1 0 0,0-1 0 0 0,1 1 1 0 0,-1-1-1 0 0,1 1 0 0 0,0-1 0 0 0,0 1-83 0 0,2 7 224 0 0,2 19 730 0 0,-1 15-954 0 0,-2 5 3961 0 0,-11-69-2095 0 0,-13-56-5426 0 0,-9-16 3560 0 0,40 165 106 0 0,-8-60 121 0 0,1-7 13 0 0,-2 0 1 0 0,1-1 0 0 0,0 1-1 0 0,-1 0 1 0 0,-1 0-1 0 0,1-1 1 0 0,-1 1 0 0 0,0 0-1 0 0,-1 4-240 0 0,2-11 23 0 0,0 0-1 0 0,0 0 0 0 0,0 0 1 0 0,0 0-1 0 0,-1 0 0 0 0,1 0 1 0 0,0 1-1 0 0,0-1 0 0 0,0 0 1 0 0,0 0-1 0 0,0 0 0 0 0,0 0 1 0 0,0 0-1 0 0,0 0 0 0 0,0 0 1 0 0,0 0-1 0 0,0 1 0 0 0,-1-1 0 0 0,1 0 1 0 0,0 0-1 0 0,0 0 0 0 0,0 0 1 0 0,0 0-1 0 0,0 0 0 0 0,0 0 1 0 0,0 0-1 0 0,-1 0 0 0 0,1 0 1 0 0,0 0-1 0 0,0 0 0 0 0,0 0 1 0 0,0 0-1 0 0,0 0 0 0 0,0 0 1 0 0,-1 0-1 0 0,1 0 0 0 0,0 0 1 0 0,0 0-1 0 0,0 0 0 0 0,0 0 1 0 0,0 0-1 0 0,0 0 0 0 0,-1 0 1 0 0,1 0-23 0 0,-4-6 398 0 0,-2-8-1007 0 0,-6-19-1945 0 0,-7-11 2554 0 0,0 1-1256 0 0,14 33 819 0 0,3 16 324 0 0,5 20 572 0 0,-3-24-338 0 0,3 19 1557 0 0,-2 0 0 0 0,0 5-1678 0 0,-1-26 296 0 0,0 0-37 0 0,0 0-10 0 0,-8-13 175 0 0,-16-45-722 0 0,13 35-108 0 0,3 9-162 0 0,8 14 359 0 0,-1 2 192 0 0,0 0 0 0 0,0 0 0 0 0,0 0-1 0 0,0 0 1 0 0,1 0 0 0 0,-1 0 0 0 0,0 0 0 0 0,1 0 0 0 0,0 0 0 0 0,0 0 0 0 0,0 1-1 0 0,-1-1 1 0 0,2 2 17 0 0,-1-3-6 0 0,1 3 76 0 0,-1 0 0 0 0,1 0-1 0 0,-1 0 1 0 0,0 0 0 0 0,0 0 0 0 0,-1 1 0 0 0,1-1 0 0 0,-1 0 0 0 0,0-1 0 0 0,0 1-1 0 0,0 0 1 0 0,-1 1-70 0 0,2-5 18 0 0,0 0-1 0 0,-1 0 0 0 0,1 0 0 0 0,-1 0 1 0 0,1 0-1 0 0,-1-1 0 0 0,1 1 1 0 0,0 0-1 0 0,-1 0 0 0 0,1 0 0 0 0,0 0 1 0 0,-1-1-1 0 0,1 1 0 0 0,-1 0 1 0 0,1 0-1 0 0,0-1 0 0 0,0 1 0 0 0,-1 0 1 0 0,1-1-1 0 0,0 1 0 0 0,-1 0 1 0 0,1-1-1 0 0,0 1 0 0 0,0-1 0 0 0,0 1 1 0 0,-1 0-1 0 0,1-1 0 0 0,0 1-17 0 0,-8-13 452 0 0,0-12-1075 0 0,8 22 510 0 0,-1 0 0 0 0,1 0 1 0 0,-1 0-1 0 0,0 0 0 0 0,0 0 1 0 0,-1 1-1 0 0,1-1 0 0 0,0 0 0 0 0,-1 0 1 0 0,0 1-1 0 0,0-1 0 0 0,-2-1 113 0 0,4 4 0 0 0,0-1 0 0 0,0 1 0 0 0,0 0 0 0 0,0 0 0 0 0,0 0 0 0 0,0 0 0 0 0,0 0 0 0 0,0 0 0 0 0,-1 0 0 0 0,1 0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1 0 0 0,0-1 0 0 0,0 0 0 0 0,0 0 0 0 0,-1 0 0 0 0,1 0 0 0 0,0 0 0 0 0,0 0 0 0 0,-2 10 0 0 0,1 13 0 0 0,1-21 0 0 0,0-1 36 0 0,0 0 0 0 0,0-1 0 0 0,0 1-1 0 0,0 0 1 0 0,0 0 0 0 0,0-1 0 0 0,0 1-1 0 0,0 0 1 0 0,0 0 0 0 0,0-1 0 0 0,0 1 0 0 0,0 0-1 0 0,-1 0 1 0 0,1-1 0 0 0,0 1 0 0 0,-1 0-1 0 0,1-1 1 0 0,0 1 0 0 0,-1 0 0 0 0,1-1-1 0 0,-1 1-35 0 0,1-1 7 0 0,-1 0-1 0 0,1 0 0 0 0,-1 0 1 0 0,1-1-1 0 0,-1 1 0 0 0,1 0 1 0 0,-1 0-1 0 0,1-1 0 0 0,0 1 1 0 0,-1 0-1 0 0,1 0 0 0 0,-1-1 1 0 0,1 1-1 0 0,0 0 0 0 0,-1-1 1 0 0,1 1-1 0 0,0-1 0 0 0,-1 1 1 0 0,1 0-1 0 0,0-1 0 0 0,0 1 0 0 0,-1-1-6 0 0,-15-31 496 0 0,14 26-404 0 0,-6-9-262 0 0,8 14 163 0 0,0 1-1 0 0,-1-1 1 0 0,1 1-1 0 0,0 0 0 0 0,-1-1 1 0 0,1 1-1 0 0,-1 0 1 0 0,1-1-1 0 0,0 1 0 0 0,-1 0 1 0 0,1 0-1 0 0,-1-1 1 0 0,1 1-1 0 0,-1 0 1 0 0,1 0-1 0 0,-1 0 0 0 0,1 0 1 0 0,-1 0-1 0 0,1 0 1 0 0,-1 0-1 0 0,1 0 0 0 0,-1 0 1 0 0,1 0-1 0 0,-1 0 1 0 0,1 0-1 0 0,-1 0 0 0 0,1 0 1 0 0,-1 0-1 0 0,0 0 8 0 0,0 0-1 0 0,1 0 0 0 0,-1 0-1 0 0,0 0 1 0 0,1 0-1 0 0,-1 0 1 0 0,0 0 0 0 0,1-1-1 0 0,-1 1 1 0 0,0 0-1 0 0,1 0 1 0 0,-1-1 0 0 0,0 1-1 0 0,1-1 1 0 0,-1 1-1 0 0,1 0 1 0 0,-1-1 0 0 0,1 1-1 0 0,-1-1 1 0 0,1 1 0 0 0,-1-1-1 0 0,1 0 1 0 0,-1 1-1 0 0,1-1 2 0 0,0 0-1 0 0,-1 1 0 0 0,1-1 0 0 0,0 1 0 0 0,-1-1-1 0 0,1 1 1 0 0,0-1 0 0 0,-1 1 0 0 0,1 0 0 0 0,-1-1-1 0 0,1 1 1 0 0,0 0 0 0 0,-1-1 0 0 0,1 1 0 0 0,-1 0 0 0 0,1-1-1 0 0,-1 1 1 0 0,1 0 0 0 0,-1 0 0 0 0,0 0 0 0 0,1-1-1 0 0,-1 1 1 0 0,1 0 0 0 0,-1 0 0 0 0,1 0 0 0 0,-1 0-1 0 0,1 0 1 0 0,-2 0 1 0 0,1 2 5 0 0,1 0 0 0 0,-1 0-1 0 0,0 1 1 0 0,1-1-1 0 0,-1 0 1 0 0,1 0 0 0 0,-1 0-1 0 0,1 1 1 0 0,0-1-1 0 0,0 0 1 0 0,0 0 0 0 0,1 1-1 0 0,-1 0-4 0 0,0 1 4 0 0,-1 1-181 0 0,-3-13-233 0 0,0-17-367 0 0,3 11-2067 0 0,2 12 1028 0 0</inkml:trace>
  <inkml:trace contextRef="#ctx0" brushRef="#br1" timeOffset="7">1065 698 8712 0 0,'0'0'185'0'0,"0"0"88"0"0,0 0 222 0 0,0 0 90 0 0,0 0 21 0 0,0 0-24 0 0,0 0-104 0 0,0 0-44 0 0,0 0-8 0 0,0 0-105 0 0,0 0-409 0 0,0 0-96 0 0,0 0 53 0 0,0 0 198 0 0,0 0 86 0 0,0 0 21 0 0,0 0 47 0 0,0 0 190 0 0,0 0 79 0 0,0 0 20 0 0,0 0-25 0 0,0 0-112 0 0,0 0-49 0 0,0 0-10 0 0,0 0-17 0 0,0 0-63 0 0,-2 6 362 0 0,2-4-596 0 0,0-2 30 0 0,0 0-1 0 0,0 0 0 0 0,0 0 0 0 0,0 0 0 0 0,0 0 0 0 0,0 0 0 0 0,0 0 0 0 0,0 0 0 0 0,0 0 0 0 0,0 0 0 0 0,0 0 0 0 0,0 0 0 0 0,0 0 0 0 0,1 0 0 0 0,-1 0 0 0 0,0 0 0 0 0,0 0 0 0 0,0 0 0 0 0,0 0 0 0 0,0 0 0 0 0,0 0 0 0 0,0 0 0 0 0,0 0 0 0 0,0 0 0 0 0,0 0 1 0 0,0 0-1 0 0,0 1 0 0 0,0-1 0 0 0,0 0 0 0 0,0 0-29 0 0,3-3 847 0 0,-1 11-840 0 0,-5-1-440 0 0,2-7 401 0 0,1 1 1 0 0,-1-1-1 0 0,1 1 1 0 0,0-1-1 0 0,-1 1 1 0 0,1-1-1 0 0,0 1 1 0 0,-1-1-1 0 0,1 1 1 0 0,0-1 0 0 0,0 1-1 0 0,0 0 1 0 0,-1-1-1 0 0,1 1 1 0 0,0-1-1 0 0,0 1 1 0 0,0 0 31 0 0,0-4-61 0 0,0 2 138 0 0,0-1 1 0 0,0 1-1 0 0,0 0 0 0 0,0 0 1 0 0,0-1-1 0 0,0 1 1 0 0,0 0-1 0 0,0-1 0 0 0,1 1 1 0 0,-1 0-1 0 0,1 0 1 0 0,-1-1-78 0 0,1 2-15 0 0,-1 0 0 0 0,1 0 0 0 0,-1 0 1 0 0,0 1-1 0 0,1-1 0 0 0,-1 0 0 0 0,1 0 1 0 0,-1 1-1 0 0,1-1 0 0 0,-1 0 0 0 0,0 0 0 0 0,1 1 1 0 0,-1-1-1 0 0,0 0 0 0 0,1 1 0 0 0,-1-1 1 0 0,0 1-1 0 0,1-1 0 0 0,-1 0 0 0 0,0 1 1 0 0,0-1-1 0 0,1 1 15 0 0,0 0 153 0 0,-1 0-146 0 0,0-1 1 0 0,0 1-1 0 0,0 0 1 0 0,0-1-1 0 0,0 1 1 0 0,0-1-1 0 0,0 1 1 0 0,0 0-1 0 0,0-1 1 0 0,0 1-1 0 0,0 0 1 0 0,0-1-1 0 0,0 1 1 0 0,-1 0-1 0 0,1-1 1 0 0,0 1-1 0 0,0-1 1 0 0,-1 1-1 0 0,1 0 1 0 0,0-1-1 0 0,-1 1 1 0 0,1-1 0 0 0,-1 1-1 0 0,1-1 1 0 0,-1 1-1 0 0,1-1 1 0 0,-1 0-1 0 0,1 1 1 0 0,-1-1-1 0 0,1 1 1 0 0,-1-1-8 0 0,1 0-1 0 0,-1 0-1 0 0,1 1 1 0 0,0-1 0 0 0,0 0 0 0 0,-1 0 0 0 0,1 0 0 0 0,0 0 0 0 0,-1 1 0 0 0,1-1 0 0 0,0 0 0 0 0,0 0 0 0 0,-1 0-1 0 0,1 0 1 0 0,0 0 0 0 0,-1 0 0 0 0,1 0 0 0 0,0 0 0 0 0,-1 0 0 0 0,1 0 0 0 0,0 0 0 0 0,-1 0 0 0 0,1 0 0 0 0,0 0-1 0 0,-1-1 1 0 0,1 1 0 0 0,0 0 0 0 0,-1 0 0 0 0,1 0 0 0 0,0 0 0 0 0,0 0 0 0 0,-1-1 0 0 0,1 1 0 0 0,0 0 0 0 0,0 0-1 0 0,-1-1 1 0 0,1 1 0 0 0,0 0 0 0 0,0 0 0 0 0,0-1 0 0 0,-1 1 0 0 0,1 0 0 0 0,0 0 0 0 0,0-1 0 0 0,0 1 0 0 0,0 0-1 0 0,0-1 1 0 0,0 1 0 0 0,0 0 0 0 0,0-1 0 0 0,0 1 0 0 0,-1 0 0 0 0,1-1 0 0 0,0 1 0 0 0,1 0 0 0 0,-1-1-1 0 0,0 1 1 0 0,0-1 1 0 0,0 1-129 0 0,0-13 698 0 0,0 13-589 0 0,1 1 0 0 0,-1-1 0 0 0,0 0 0 0 0,1 0 0 0 0,-1 0 0 0 0,0 1 0 0 0,0-1 0 0 0,1 0 0 0 0,-1 0 0 0 0,0 1 0 0 0,1-1-1 0 0,-1 0 1 0 0,0 1 0 0 0,0-1 0 0 0,0 0 0 0 0,1 1 0 0 0,-1-1 0 0 0,0 0 0 0 0,0 1 0 0 0,0-1 0 0 0,0 0 0 0 0,0 1 0 0 0,0-1 0 0 0,0 0-1 0 0,0 1 1 0 0,0-1 0 0 0,0 1 0 0 0,0-1 0 0 0,0 0 0 0 0,0 1 0 0 0,0-1 0 0 0,0 0 0 0 0,0 1 0 0 0,0-1 20 0 0,0 1 6 0 0,-1 0 0 0 0,0 0 0 0 0,1 0 0 0 0,-1 0 0 0 0,1 0 0 0 0,-1 0 0 0 0,0-1 1 0 0,0 1-1 0 0,1 0 0 0 0,-1-1 0 0 0,0 1 0 0 0,0 0 0 0 0,0-1 0 0 0,0 1 0 0 0,0-1 0 0 0,0 1 0 0 0,0-1 0 0 0,0 0 1 0 0,0 1-1 0 0,0-1 0 0 0,-1 0-6 0 0,2 0-3 0 0,0 0 0 0 0,-1 0 0 0 0,1-1 1 0 0,0 1-1 0 0,-1 0 0 0 0,1-1 0 0 0,0 1 0 0 0,0 0 1 0 0,-1-1-1 0 0,1 1 0 0 0,0-1 0 0 0,0 1 0 0 0,0 0 1 0 0,-1-1-1 0 0,1 1 0 0 0,0-1 0 0 0,0 1 1 0 0,0-1-1 0 0,0 1 0 0 0,0 0 0 0 0,0-1 0 0 0,0 1 1 0 0,0-1-1 0 0,0 1 0 0 0,0-1 0 0 0,0 1 0 0 0,0 0 1 0 0,0-1-1 0 0,1 0 3 0 0,0-13 307 0 0,0 14-313 0 0,-1-1 0 0 0,0 1-1 0 0,0-1 1 0 0,0 1-1 0 0,0-1 1 0 0,1 1-1 0 0,-1-1 1 0 0,0 1-1 0 0,0-1 1 0 0,1 1 0 0 0,-1 0-1 0 0,0-1 1 0 0,1 1-1 0 0,-1-1 1 0 0,1 1-1 0 0,-1 0 1 0 0,0-1-1 0 0,1 1 1 0 0,-1 0 0 0 0,1-1-1 0 0,-1 1 1 0 0,1 0-1 0 0,-1 0 1 0 0,1 0-1 0 0,-1-1 1 0 0,1 1 0 0 0,-1 0-1 0 0,1 0 1 0 0,-1 0-1 0 0,1 0 1 0 0,-1 0-1 0 0,1 0 1 0 0,0 0-1 0 0,-1 0 1 0 0,1 0 0 0 0,-1 0-1 0 0,1 0 1 0 0,-1 1-1 0 0,1-1 1 0 0,-1 0-1 0 0,1 0 1 0 0,-1 0-1 0 0,1 1 1 0 0,-1-1 0 0 0,1 0-1 0 0,-1 0 1 0 0,0 1-1 0 0,1-1 1 0 0,-1 0-1 0 0,1 1 1 0 0,-1-1-1 0 0,0 1 1 0 0,1-1 0 0 0,-1 1-1 0 0,0-1 1 0 0,1 0-1 0 0,-1 1 1 0 0,0-1-1 0 0,0 1 1 0 0,0-1 0 0 0,1 1-1 0 0,-1-1 1 0 0,0 1-1 0 0,0 0 1 0 0,0 0 6 0 0,0-1 10 0 0,0 1 1 0 0,1-1 0 0 0,-1 1-1 0 0,0-1 1 0 0,0 1 0 0 0,0 0-1 0 0,0-1 1 0 0,0 1 0 0 0,0-1-1 0 0,0 1 1 0 0,0 0 0 0 0,0-1-1 0 0,0 1 1 0 0,0-1 0 0 0,-1 1-1 0 0,1 0 1 0 0,0-1 0 0 0,0 1-1 0 0,-1-1 1 0 0,1 1 0 0 0,0-1-1 0 0,0 1 1 0 0,-1-1 0 0 0,1 1-1 0 0,-1-1 1 0 0,1 1 0 0 0,0-1-1 0 0,-1 1 1 0 0,1-1 0 0 0,-1 0-1 0 0,1 1 1 0 0,-1-1 0 0 0,1 0-1 0 0,-1 0 1 0 0,0 1 0 0 0,1-1-1 0 0,-1 0 1 0 0,1 0 0 0 0,-1 0-1 0 0,1 1 1 0 0,-1-1 0 0 0,0 0-1 0 0,1 0 1 0 0,-1 0 0 0 0,1 0-1 0 0,-1 0-10 0 0,1 0-161 0 0,-1-1 22 0 0,1 0 93 0 0,0 0 0 0 0,0 0 0 0 0,0 0 0 0 0,0-1 0 0 0,0 1 0 0 0,0 0 0 0 0,0 0 0 0 0,0 0 0 0 0,0-1 0 0 0,1 1-1 0 0,-1 0 1 0 0,1 0 0 0 0,-1 0 0 0 0,0 0 0 0 0,1 0 0 0 0,0-1 0 0 0,-1 1 0 0 0,1 0 0 0 0,0 0 0 0 0,-1 0 0 0 0,1 1 0 0 0,0-1-1 0 0,1-1 47 0 0,-2 2-237 0 0,0 0 313 0 0,0 0 137 0 0,5-2 279 0 0,18-2-556 0 0,-22 3 64 0 0,-1 1 0 0 0,1-1-1 0 0,0 1 1 0 0,0-1 0 0 0,0 1-1 0 0,0-1 1 0 0,0 1 0 0 0,0 0-1 0 0,0 0 1 0 0,0-1-1 0 0,0 1 1 0 0,0 0 0 0 0,-1 0-1 0 0,1 0 1 0 0,0 0 0 0 0,0 0-1 0 0,0 0 1 0 0,1 1 0 0 0,-1-1 5 0 0,-1 1-1 0 0,1 0 1 0 0,0 0 0 0 0,0 0 0 0 0,-1-1 0 0 0,1 1-1 0 0,-1 0 1 0 0,1 0 0 0 0,-1 0 0 0 0,1 0-1 0 0,-1 0 1 0 0,1 0 0 0 0,-1 0 0 0 0,0 0 0 0 0,0 0-1 0 0,0 0 1 0 0,1 1-5 0 0,-1 2 163 0 0,-1-3-161 0 0,1 0 0 0 0,0 0 0 0 0,0 0 1 0 0,0 0-1 0 0,0 0 0 0 0,0 0 1 0 0,0 0-1 0 0,0 0 0 0 0,0 0 0 0 0,1 0 1 0 0,-1 0-1 0 0,0 0 0 0 0,1 1-2 0 0,5-8-11 0 0,2-14 12 0 0,-6 15-2 0 0,-1 5 1 0 0,-1-1 0 0 0,0 0 0 0 0,1 0 0 0 0,-1 0-1 0 0,1 1 1 0 0,-1-1 0 0 0,1 0 0 0 0,-1 0 0 0 0,1 1-1 0 0,-1-1 1 0 0,1 0 0 0 0,0 1 0 0 0,-1-1 0 0 0,1 1-1 0 0,0-1 1 0 0,0 0 0 0 0,0 1 1 0 0,-1 0-1 0 0,1 0 0 0 0,-1 0 1 0 0,0 0-1 0 0,1 0 0 0 0,-1 0 1 0 0,1 0-1 0 0,-1 0 0 0 0,0 0 1 0 0,1 0-1 0 0,-1 0 0 0 0,1 0 1 0 0,-1 0-1 0 0,0 0 0 0 0,1 1 1 0 0,-1-1-1 0 0,0 0 0 0 0,1 0 0 0 0,-1 0 1 0 0,0 1-1 0 0,1-1 0 0 0,-1 0 1 0 0,0 0-1 0 0,1 1 0 0 0,-1-1 0 0 0,1 1 16 0 0,0 1-1 0 0,0-1 0 0 0,0 1 0 0 0,0-1 0 0 0,0 1 0 0 0,0 0 0 0 0,-1-1 1 0 0,1 1-1 0 0,0 0 0 0 0,-1-1 0 0 0,0 1 0 0 0,1 0 0 0 0,-1 0 0 0 0,0-1 0 0 0,0 2-15 0 0,-1 3 481 0 0,0-8-238 0 0,0-11-199 0 0,1 12-44 0 0,1 0 0 0 0,-1 1 0 0 0,1-1-1 0 0,-1 0 1 0 0,0 1 0 0 0,1-1 0 0 0,-1 1-1 0 0,1-1 1 0 0,-1 1 0 0 0,1-1-1 0 0,-1 1 1 0 0,1-1 0 0 0,0 1 0 0 0,-1-1-1 0 0,1 1 1 0 0,-1 0 0 0 0,1-1 0 0 0,0 1-1 0 0,-1 0 1 0 0,1 0 0 0 0,0 0 0 0 0,0-1-1 0 0,-1 1 1 0 0,1 0 0 0 0,0 0-1 0 0,-1 0 1 0 0,1 0 0 0 0,0 0 0 0 0,0 0-1 0 0,-1 0 1 0 0,1 0 0 0 0,0 1 0 0 0,-1-1-1 0 0,1 0 1 0 0,0 0 0 0 0,-1 1 0 0 0,1-1-1 0 0,0 0 1 0 0,-1 1 0 0 0,1-1-1 0 0,0 0 1 0 0,-1 1 0 0 0,1-1 0 0 0,-1 1-1 0 0,1-1 1 0 0,-1 1 0 0 0,1-1 0 0 0,-1 1-1 0 0,1 0 1 0 0,-1-1 0 0 0,0 1 0 0 0,1-1-1 0 0,-1 1 1 0 0,0 0 0 0 0,0 0-1 0 0,1-1 1 0 0,-1 1 0 0 0,0 0 0 0 0,0-1-1 0 0,0 1 1 0 0,1 2 0 0 0,-2 0 0 0 0,0-2 0 0 0,-1 0 0 0 0,1-5 0 0 0,1-3 0 0 0,1 4 0 0 0,-2 2 0 0 0,1 0 0 0 0,0 1 0 0 0,0-1 0 0 0,0 1 0 0 0,0-1 0 0 0,0 0 0 0 0,0 1 0 0 0,1-1 0 0 0,-1 1 0 0 0,0-1 0 0 0,0 1 0 0 0,0-1 0 0 0,0 1 0 0 0,1-1 0 0 0,-1 0 0 0 0,0 1 0 0 0,0-1 0 0 0,1 1 0 0 0,-1 0 0 0 0,1-1 0 0 0,-1 1 0 0 0,0-1 0 0 0,1 1 0 0 0,-1-1 0 0 0,1 1 0 0 0,-1 0 0 0 0,1-1 0 0 0,-1 1 0 0 0,1 0 0 0 0,-1 0 0 0 0,1-1 0 0 0,-1 1 0 0 0,1 0 0 0 0,-1 0 0 0 0,1 0 0 0 0,0 0 0 0 0,-1 0 0 0 0,0 0 0 0 0,1 0 0 0 0,-1 0 0 0 0,0 0 0 0 0,0 0 0 0 0,1 1 0 0 0,-1-1 0 0 0,0 0 0 0 0,0 0 0 0 0,1 0 0 0 0,-1 0 0 0 0,0 1 0 0 0,0-1 0 0 0,1 0 0 0 0,-1 0 0 0 0,0 1 0 0 0,0-1 0 0 0,0 0 0 0 0,0 0 0 0 0,1 1 0 0 0,-1-1 0 0 0,0 0 0 0 0,0 1 0 0 0,0-1 0 0 0,0 0 0 0 0,0 1 0 0 0,0-1 0 0 0,0 0 0 0 0,0 0 0 0 0,0 1 0 0 0,0-1 0 0 0,0 13 0 0 0,1-10 0 0 0,-2-2 0 0 0,1 0 0 0 0,-1 0 0 0 0,1 0 0 0 0,0-1 0 0 0,-1 1 0 0 0,1 0 0 0 0,-1 0 0 0 0,1-1 0 0 0,-1 1 0 0 0,0 0 0 0 0,1-1 0 0 0,-1 1 0 0 0,0-1 0 0 0,1 1 0 0 0,-1 0 0 0 0,0-1 0 0 0,1 0 0 0 0,-1 1 0 0 0,0-1 0 0 0,0 1 0 0 0,0-1 0 0 0,0 0 0 0 0,1 0 0 0 0,-1 1 0 0 0,0-1 0 0 0,0 0 0 0 0,0 0 0 0 0,0 0 0 0 0,0 0 0 0 0,0 0 0 0 0,0 0 0 0 0,0-1-10 0 0,2 0-98 0 0,-5 7-6 0 0,4-6 48 0 0,0 0 2 0 0,-1 0 38 0 0,-6 3-840 0 0,-2 2-112 0 0,8-4 978 0 0,0 1 0 0 0,0-2 12 0 0,1 0 36 0 0,-8 6 120 0 0,8-6-96 0 0,1-1-204 0 0,0-2 132 0 0,-1 3 17 0 0,0 0-1 0 0,0-1 1 0 0,1 1-1 0 0,-1 0 1 0 0,0-1-1 0 0,0 1 0 0 0,0 0 1 0 0,1-1-1 0 0,-1 1 1 0 0,0 0-1 0 0,1-1 1 0 0,-1 1-1 0 0,0 0 0 0 0,1 0 1 0 0,-1 0-1 0 0,0-1 1 0 0,1 1-1 0 0,-1 0 1 0 0,1 0-1 0 0,-1 0 0 0 0,0 0 1 0 0,1 0-1 0 0,-1-1 1 0 0,1 1-1 0 0,-1 0 1 0 0,0 0-1 0 0,1 0 0 0 0,-1 0-16 0 0,1 0 32 0 0,-1 0-1 0 0,1 0 0 0 0,-1 0 1 0 0,1 0-1 0 0,-1 0 0 0 0,1 0 1 0 0,-1 0-1 0 0,1 0 0 0 0,-1-1 1 0 0,1 1-1 0 0,-1 0 0 0 0,1 0 0 0 0,-1 0 1 0 0,1-1-1 0 0,-1 1 0 0 0,0 0 1 0 0,1-1-1 0 0,-1 1 0 0 0,1 0 1 0 0,-1-1-1 0 0,0 1 0 0 0,1-1 0 0 0,-1 1 1 0 0,0-1-1 0 0,0 1-31 0 0,1-1 69 0 0,-1 1-5 0 0,11-14 203 0 0,-9 11-215 0 0,0-1-1 0 0,0 0 1 0 0,-1 0-1 0 0,1 1 1 0 0,-1-1-1 0 0,1-3-51 0 0,-2 5 0 0 0,1-18 11 0 0,-1 19 42 0 0,-16 11-915 0 0,-9-23-235 0 0,22 11 1016 0 0,-1-3 123 0 0,0 1-1 0 0,1-1 1 0 0,0 0-1 0 0,-1 0 0 0 0,2-1 1 0 0,-1 1-1 0 0,1-1 1 0 0,-2-4-42 0 0,-9-21-8 0 0,8 27 553 0 0,4 4-515 0 0,0 0-1 0 0,1 1 1 0 0,-1-1-1 0 0,0 0 1 0 0,1 0 0 0 0,-1 0-1 0 0,1 1 1 0 0,-1-1-1 0 0,0 0 1 0 0,1 0 0 0 0,-1 1-1 0 0,1-1 1 0 0,-1 1-1 0 0,1-1 1 0 0,-1 0 0 0 0,1 1-30 0 0,-9 9 194 0 0,7-4-147 0 0,-7 32 2 0 0,8-32 25 0 0,-1 1-93 0 0,2-7 80 0 0,-2-12 60 0 0,0 0-132 0 0,0-1 0 0 0,0 1-1 0 0,1-6 12 0 0,0-18 195 0 0,3-12-195 0 0,0-11-31 0 0,-1 22 31 0 0,0 21 0 0 0,-1-1 0 0 0,0 1 0 0 0,-2-1 0 0 0,1 1 0 0 0,-3-6 0 0 0,2 11 0 0 0,0-1 0 0 0,1 0 0 0 0,1 0 0 0 0,0-2 0 0 0,0-19 0 0 0,1-17 0 0 0,0 0 0 0 0,-1 17 0 0 0,0 22 0 0 0,1 1 0 0 0,0-1 0 0 0,0 1 0 0 0,1-1 0 0 0,2-5 0 0 0,-4 15 72 0 0,0 1 299 0 0,0 0 117 0 0,0 0 21 0 0,0 0-66 0 0,-4 98 165 0 0,3-32 1017 0 0,3 89-1645 0 0,-1-144 25 0 0,0 14-12 0 0,4-11 80 0 0,-5-14-8 0 0,0 0-1 0 0,0 0-25 0 0,2-21-230 0 0,1-67 366 0 0,0 11-880 0 0,0 26 39 0 0,4 1 3 0 0,0 17 289 0 0,-5 26-8 0 0,0 6 171 0 0,-1 13 164 0 0,-1 20 464 0 0,-12 66 1320 0 0,8-74-1177 0 0,0 8-449 0 0,-3 28-110 0 0,0 2-5 0 0,-1-21-57 0 0,5-23-772 0 0,-4 17-821 0 0,6-32 1289 0 0,0-1-1 0 0,0 0 0 0 0,0 1 1 0 0,0-1-1 0 0,0 0 0 0 0,0 0 1 0 0,0 0-1 0 0,-1 0 0 0 0,1 0 1 0 0,-1 0-1 0 0,-1 1 366 0 0,3-5-490 0 0,-1 0 0 0 0,1 0 0 0 0,-1 0 0 0 0,1 0 0 0 0,0-1 0 0 0,0 1 0 0 0,0 0 0 0 0,0-2 490 0 0,2-18 102 0 0,-2 22 64 0 0,0 0 96 0 0,-3 21 1170 0 0,-3 2-2239 0 0,6-23 298 0 0</inkml:trace>
  <inkml:trace contextRef="#ctx0" brushRef="#br1" timeOffset="8">1357 1487 10696 0 0,'0'0'232'0'0,"0"0"64"0"0,0 0 142 0 0,0 0 61 0 0,3 3 2442 0 0,0-1-2643 0 0,-3-1 72 0 0,0-1 118 0 0,7-5 391 0 0,-7 5-945 0 0</inkml:trace>
  <inkml:trace contextRef="#ctx0" brushRef="#br0" timeOffset="9">985 787 7792 0 0,'0'0'230'0'0,"0"0"90"0"0,0 0 268 0 0,0 0 110 0 0,0 0 26 0 0,0 0-26 0 0,-7 3 1532 0 0,5-4-2165 0 0,1 1 0 0 0,-1 0 0 0 0,1 0 0 0 0,-1 0 0 0 0,0 0 0 0 0,1 0 0 0 0,-1 0 0 0 0,1 0 0 0 0,-1 0 0 0 0,1 0 0 0 0,-1 1 0 0 0,1-1 1 0 0,-1 1-1 0 0,1-1 0 0 0,-1 1 0 0 0,1 0 0 0 0,-1 0-65 0 0,-24 16 1729 0 0,12-7-1396 0 0,11-8-813 0 0</inkml:trace>
  <inkml:trace contextRef="#ctx0" brushRef="#br0" timeOffset="10">971 784 8072 0 0,'-3'0'344'0'0,"-1"0"0"0"0,1 1 0 0 0,0-1 0 0 0,-1 1 0 0 0,1 0 0 0 0,0 0 1 0 0,0 0-1 0 0,0 0 0 0 0,0 1 0 0 0,0-1 0 0 0,0 1 0 0 0,0-1 0 0 0,0 1 0 0 0,1 0 1 0 0,-1 0-1 0 0,1 1 0 0 0,-1-1 0 0 0,1 0 0 0 0,-2 3-344 0 0,0 1-218 0 0,-1 1-1 0 0,1-1 1 0 0,0 1-1 0 0,0 1 1 0 0,1-1-1 0 0,0 0 1 0 0,-2 6 218 0 0,-5 16-1793 0 0,9-24 1793 0 0</inkml:trace>
  <inkml:trace contextRef="#ctx0" brushRef="#br0" timeOffset="11">885 824 8752 0 0,'0'0'190'0'0,"0"0"40"0"0,-2 17 2302 0 0,-2-11-2061 0 0,1 1 1 0 0,0-1 0 0 0,1 1 0 0 0,0 0-1 0 0,0 0 1 0 0,0 0 0 0 0,0 6-472 0 0,1-11 31 0 0,-2 22-99 0 0,0 0 1 0 0,2 1-1 0 0,1 17 68 0 0,0-18-740 0 0,0-20 390 0 0</inkml:trace>
  <inkml:trace contextRef="#ctx0" brushRef="#br0" timeOffset="12">855 906 6808 0 0,'0'37'3373'0'0,"-2"19"-931"0"0,0 37-113 0 0,3-78-3185 0 0,-1-12 440 0 0</inkml:trace>
  <inkml:trace contextRef="#ctx0" brushRef="#br0" timeOffset="13">855 1114 5744 0 0,'0'0'124'0'0,"0"0"170"0"0,0 0 654 0 0,0 0 284 0 0,0 0 59 0 0,0 0-94 0 0,0 0-441 0 0,0 0-196 0 0,-13 14 3278 0 0,0 3-5262 0 0,12-16 136 0 0</inkml:trace>
  <inkml:trace contextRef="#ctx0" brushRef="#br0" timeOffset="14">802 1139 9224 0 0,'0'0'266'0'0,"0"0"1"0"0,0 0-63 0 0,0 0 367 0 0,0 0 179 0 0,2 19 4296 0 0,2 19-3838 0 0,1 20-1328 0 0,-3 6-289 0 0,0-40-2029 0 0,-2-19 1189 0 0</inkml:trace>
  <inkml:trace contextRef="#ctx0" brushRef="#br0" timeOffset="15">806 1163 6480 0 0,'0'-5'226'0'0,"0"-1"69"0"0,0 6 288 0 0,0 0 181 0 0,0 0 32 0 0,0 0-12 0 0,0 0-68 0 0,0 0-32 0 0,0 0-4 0 0,0 0-15 0 0,6-8 4239 0 0,-4 7-4799 0 0,-1 1 1 0 0,1-1-1 0 0,-1 0 1 0 0,1 1-1 0 0,-1-1 1 0 0,0 0-1 0 0,0 0 1 0 0,1 0 0 0 0,-1 0-1 0 0,0 0 1 0 0,0 0-1 0 0,0-1 1 0 0,0 1-1 0 0,0 0 1 0 0,0-1-1 0 0,0 0-105 0 0,11-12-1314 0 0,-12 14 900 0 0,0 0 104 0 0,0 0 44 0 0,0-2-3878 0 0,0 3 2332 0 0,0 1 1874 0 0,0-1 0 0 0,0 0 0 0 0,-1 0-1 0 0,1 1 1 0 0,0-1 0 0 0,-1 0 0 0 0,1 0 0 0 0,-1 0 0 0 0,0 0 0 0 0,0 1-62 0 0,1-1 401 0 0,0-1 23 0 0,-10 11-780 0 0,10-11-113 0 0</inkml:trace>
  <inkml:trace contextRef="#ctx0" brushRef="#br0" timeOffset="16">801 1170 9784 0 0,'0'0'209'0'0,"3"21"3103"0"0,1 31-2449 0 0,-4 27-755 0 0,0-47 56 0 0,0-17-122 0 0,2 8-385 0 0,-1 0-806 0 0,-1-7-243 0 0,0-13 1002 0 0</inkml:trace>
  <inkml:trace contextRef="#ctx0" brushRef="#br0" timeOffset="17">812 1288 10088 0 0,'3'25'6121'0'0,"0"14"-5842"0"0,-3-6-205 0 0,1-11 150 0 0,-1 11-65 0 0,0-11-425 0 0,1-15-1316 0 0,-1-6-1805 0 0,0-1 2477 0 0</inkml:trace>
  <inkml:trace contextRef="#ctx0" brushRef="#br0" timeOffset="18">817 1427 9696 0 0,'0'3'428'0'0,"0"0"-1"0"0,0 0 1 0 0,1-1 0 0 0,-1 1 0 0 0,1 0-1 0 0,0 0 1 0 0,0 1-428 0 0,3 9 1130 0 0,-3 5-481 0 0,2 10-815 0 0,-1-10-657 0 0,-1-14 439 0 0</inkml:trace>
  <inkml:trace contextRef="#ctx0" brushRef="#br0" timeOffset="19">829 1524 14568 0 0,'3'8'1128'0'0,"-3"-7"-551"0"0,0-1 185 0 0,1 1-441 0 0,0 0 0 0 0,0-1 0 0 0,0 1 0 0 0,0 0 0 0 0,0 0 0 0 0,0-1 0 0 0,0 1 0 0 0,1 0-1 0 0,-1-1 1 0 0,0 1 0 0 0,0-1 0 0 0,2 1-321 0 0,-1-1-127 0 0</inkml:trace>
  <inkml:trace contextRef="#ctx0" brushRef="#br0" timeOffset="20">857 1535 10696 0 0,'-2'23'4251'0'0,"0"-10"-3672"0"0,0-3-888 0 0,1-8 228 0 0</inkml:trace>
  <inkml:trace contextRef="#ctx0" brushRef="#br0" timeOffset="21">832 1589 8072 0 0,'0'0'170'0'0,"0"0"86"0"0,0 0 190 0 0,0 0 76 0 0,0 0 20 0 0,0 0-20 0 0,0 0-90 0 0,0 0-42 0 0,0 0-6 0 0,0 0-6 0 0,0 0-20 0 0,0 0-8 0 0,0 0-4 0 0,0 0-12 0 0,0 0-36 0 0,0 0-12 0 0,0 0-4 0 0,0 0-26 0 0,0 0-100 0 0,0 0-42 0 0,0 0-8 0 0,0 0-8 0 0,0 0-22 0 0,0 0-10 0 0,0 0-2 0 0,0 0 26 0 0,-16 1 2101 0 0,7-2-1994 0 0,8 1-156 0 0,0-1 0 0 0,0 1 0 0 0,0 0 0 0 0,0 0 0 0 0,0 0 0 0 0,0 0 0 0 0,0 0 0 0 0,0 0 0 0 0,1 0 0 0 0,-1 0 1 0 0,0 0-1 0 0,0 0 0 0 0,0 0 0 0 0,-1 1-41 0 0,-2 1 148 0 0,-1 0-1 0 0,0 0 1 0 0,1 0 0 0 0,-1 0 0 0 0,0-1 0 0 0,0 1-1 0 0,-5-1-147 0 0,8 0 32 0 0,0-1 0 0 0,0 1 0 0 0,0 0 0 0 0,0-1 0 0 0,1 1 0 0 0,-1 0 0 0 0,0 0 0 0 0,-1 1-32 0 0,-7 4-3813 0 0,7-4 1795 0 0</inkml:trace>
  <inkml:trace contextRef="#ctx0" brushRef="#br0" timeOffset="22">742 1605 6808 0 0,'-1'2'317'0'0,"1"-2"124"0"0,0 0 58 0 0,0 0 12 0 0,0 0-43 0 0,0 0-186 0 0,0 0-80 0 0,0 0-12 0 0,0 0 14 0 0,0 0 78 0 0,0 0 35 0 0,-7-1 2442 0 0,6 1-2663 0 0,-1 0 1 0 0,1 1 0 0 0,-1-1 0 0 0,1 0 0 0 0,-1 1 0 0 0,1-1 0 0 0,-1 1-1 0 0,1-1 1 0 0,0 1 0 0 0,-2 0-97 0 0,2 0 106 0 0,-1 0-1 0 0,1 0 1 0 0,-1-1-1 0 0,1 1 1 0 0,-1-1-1 0 0,0 1 1 0 0,1-1-1 0 0,-1 0 1 0 0,0 1 0 0 0,-1-1-106 0 0,-17 7 1351 0 0,9-2-1353 0 0,-5 4 31 0 0,-9 5 184 0 0,25-13-212 0 0,-13-3 10 0 0,7 1 177 0 0,-2-1-8 0 0,7 2-175 0 0,0 0-1 0 0,1 1 1 0 0,-1-1-1 0 0,0 0 1 0 0,1 0-1 0 0,-1 0 1 0 0,0 1-1 0 0,1-1 1 0 0,-1 0-1 0 0,1 1 1 0 0,-1-1-1 0 0,1 0 1 0 0,-1 1-1 0 0,1-1 1 0 0,-1 1-1 0 0,1-1 1 0 0,-1 1-1 0 0,1-1 1 0 0,0 1-1 0 0,-1-1 1 0 0,1 1-1 0 0,-1-1 1 0 0,1 1-1 0 0,0 0-4 0 0,-1 0 0 0 0,1-1 0 0 0,0 1 0 0 0,-1 0 0 0 0,1-1 0 0 0,0 1 0 0 0,-1-1 0 0 0,1 1 0 0 0,-1-1 0 0 0,1 0 0 0 0,-1 1 0 0 0,1-1 0 0 0,-1 1 0 0 0,1-1 0 0 0,-1 0 0 0 0,1 1 0 0 0,-1-1 0 0 0,0 0 0 0 0,1 0 0 0 0,-1 1 0 0 0,0-1 0 0 0,1 0 0 0 0,-1 0 0 0 0,1 0 0 0 0,-1 0 0 0 0,0 0 0 0 0,1 0 0 0 0,-1 0 0 0 0,0 0 0 0 0,1 0 0 0 0,-1 0 0 0 0,0 0 0 0 0,0-1 0 0 0,1 1 0 0 0,-1 0 0 0 0,1 0 0 0 0,-1 0 0 0 0,1 0 0 0 0,-1 0 0 0 0,0 0 0 0 0,1 0 0 0 0,-1 0 0 0 0,1 0 0 0 0,-1 0 0 0 0,0 0 0 0 0,1 0 0 0 0,-1 0 0 0 0,1 1 0 0 0,-1-1 0 0 0,1 0 0 0 0,-1 0 0 0 0,1 1 0 0 0,-1-1 0 0 0,1 0 0 0 0,-1 1 0 0 0,1-1 0 0 0,-1 0 0 0 0,1 1 0 0 0,-1-1 0 0 0,1 1 0 0 0,-2 1 0 0 0,-1 1 0 0 0,1-1 0 0 0,-1 0 0 0 0,1 0 0 0 0,-1 0 0 0 0,0 0 0 0 0,1-1 0 0 0,-1 1 0 0 0,0-1 0 0 0,0 0 0 0 0,-3 1 0 0 0,-6 10-2053 0 0,11-12 307 0 0</inkml:trace>
  <inkml:trace contextRef="#ctx0" brushRef="#br0" timeOffset="23">687 1625 8120 0 0,'0'0'234'0'0,"0"0"-4"0"0,-1 1-156 0 0,0-1 472 0 0,-3 1 133 0 0,-5-3 502 0 0,3 1-525 0 0,5 1-508 0 0,-1 0 0 0 0,1 1 0 0 0,-1-1 1 0 0,1 1-1 0 0,-1-1 0 0 0,1 1 0 0 0,-1 0 1 0 0,1 0-1 0 0,0-1 0 0 0,-1 1-148 0 0,1 0 3 0 0,0 0 0 0 0,0 0 0 0 0,0-1 0 0 0,0 1 0 0 0,0-1 0 0 0,0 1 0 0 0,0-1 0 0 0,0 0 0 0 0,0 1 0 0 0,0-1 0 0 0,-1 0 1 0 0,1 0-1 0 0,0 1 0 0 0,0-1 0 0 0,-1 0-3 0 0,1-1 52 0 0,0 1 1 0 0,0 0 0 0 0,0 0 0 0 0,1 0 0 0 0,-1 0-1 0 0,0 0 1 0 0,0 1 0 0 0,0-1 0 0 0,0 0 0 0 0,0 0-1 0 0,1 0 1 0 0,-1 1 0 0 0,0-1 0 0 0,0 0 0 0 0,0 1 0 0 0,1-1-1 0 0,-1 1 1 0 0,0-1 0 0 0,0 1-53 0 0,0 0 86 0 0,-1 0 1 0 0,1 0-1 0 0,-1 0 0 0 0,0-1 1 0 0,1 1-1 0 0,-1 0 1 0 0,0-1-1 0 0,1 1 0 0 0,-1-1 1 0 0,0 0-1 0 0,1 0 1 0 0,-3 1-87 0 0,-1-1 0 0 0,-1 3 0 0 0,5-3 0 0 0,-1 1-20 0 0,0-1 1 0 0,-1 1 0 0 0,1 0 0 0 0,0 0 0 0 0,-1 1-1 0 0,1-1 1 0 0,0 0 0 0 0,-1 1 19 0 0,-10 6-78 0 0,12-7 92 0 0,-1 0 0 0 0,1 0 0 0 0,-1 0 0 0 0,1 0 0 0 0,-1 0 0 0 0,1 0 0 0 0,-1 1 1 0 0,1-1-1 0 0,0 0 0 0 0,0 1 0 0 0,-1 1-14 0 0,1-2-116 0 0,0 0 0 0 0,0 1 0 0 0,0-1 0 0 0,0 0 0 0 0,0 0 0 0 0,0 0 0 0 0,-1 1 0 0 0,1-1 0 0 0,0 0 0 0 0,-1-1 1 0 0,1 1-1 0 0,-1 0 0 0 0,0 0 116 0 0,1-1-24 0 0,1 1 1 0 0,-1-1 0 0 0,0 1 0 0 0,1-1 0 0 0,-1 1 0 0 0,0-1 0 0 0,1 1-1 0 0,-1-1 1 0 0,1 1 0 0 0,-1-1 0 0 0,1 1 0 0 0,-1 0 0 0 0,1-1 0 0 0,0 1 0 0 0,-1 0-1 0 0,1-1 1 0 0,0 1 23 0 0,-8 9 635 0 0,4-6-1990 0 0,4-4 949 0 0</inkml:trace>
  <inkml:trace contextRef="#ctx0" brushRef="#br0" timeOffset="24">490 1739 7928 0 0,'0'0'290'0'0,"0"0"-67"0"0,0 0 430 0 0,0 0 209 0 0,0 0 39 0 0,0 0-76 0 0,0 0-357 0 0,0 0-157 0 0,0 0-30 0 0,0 0-14 0 0,0 0-30 0 0,0 0-11 0 0,0 0-2 0 0,0 0 6 0 0,0 0 29 0 0,0 0 12 0 0,0 0 1 0 0,0 0 10 0 0,0 0 46 0 0,-7-2 1723 0 0,-1 1-1834 0 0,6 1-139 0 0,-1-1 0 0 0,1 1 1 0 0,-1 0-1 0 0,1 0 0 0 0,-1 0 1 0 0,1 0-1 0 0,0 0 0 0 0,-1 0 0 0 0,1 0 1 0 0,-1 1-1 0 0,1-1 0 0 0,0 1 0 0 0,-2 0-78 0 0,3 0-45 0 0,0 0-1 0 0,0 0 1 0 0,0 0-1 0 0,0 0 1 0 0,0 0-1 0 0,0-1 0 0 0,0 1 1 0 0,-1 0-1 0 0,1-1 1 0 0,0 1-1 0 0,-2 0 46 0 0,2-1-108 0 0,0 1 0 0 0,0-1 0 0 0,-1 0 0 0 0,1 1 0 0 0,0 0 0 0 0,0-1 0 0 0,0 1 0 0 0,0 0 0 0 0,0 0 0 0 0,0 0 0 0 0,0-1 0 0 0,0 1 0 0 0,0 0 0 0 0,0 0 0 0 0,0 1 108 0 0,-4 4-2046 0 0,4-4 1534 0 0</inkml:trace>
  <inkml:trace contextRef="#ctx0" brushRef="#br0" timeOffset="25">398 1762 1456 0 0,'-6'8'142'0'0,"6"-8"-45"0"0,-1 1-1 0 0,1-1 1 0 0,-1 1 0 0 0,1-1-1 0 0,0 1 1 0 0,-1 0 0 0 0,1-1-1 0 0,0 1 1 0 0,-1 0 0 0 0,1 0 0 0 0,0-1-1 0 0,0 1 1 0 0,0 0 0 0 0,0-1-1 0 0,0 1 1 0 0,-1 0 0 0 0,2 0 0 0 0,-1 0-97 0 0,0-1 186 0 0,0 0-24 0 0,0 0-9 0 0,0 0 8 0 0,0 0 41 0 0,-2 2 112 0 0,0-1 1 0 0,0 1-1 0 0,1-1 1 0 0,-1 1-1 0 0,1 0 1 0 0,-1-1-1 0 0,1 1 1 0 0,0 0-1 0 0,0 0 1 0 0,0 0 0 0 0,0 0-1 0 0,0 2-314 0 0,-2 2 44 0 0,-1 3 351 0 0,-3 8 1405 0 0,5-12-1625 0 0,1 6 402 0 0,0-1 108 0 0,2 4-122 0 0,4 6-241 0 0,-4-16-185 0 0,-1 0-1 0 0,1 0 1 0 0,1 0-1 0 0,-1 0 1 0 0,0 0 0 0 0,1 0-1 0 0,0 0 1 0 0,0 0 0 0 0,1 1-137 0 0,11 11 576 0 0,-4-6-1361 0 0,-7-6-513 0 0,-2-4 69 0 0</inkml:trace>
  <inkml:trace contextRef="#ctx0" brushRef="#br0" timeOffset="26">394 1977 4040 0 0,'2'3'168'0'0</inkml:trace>
  <inkml:trace contextRef="#ctx0" brushRef="#br0" timeOffset="27">386 1983 8752 0 0,'0'0'318'0'0,"17"16"5468"0"0,-11-12-5062 0 0,14 17 687 0 0,-14-14-1123 0 0,-4-4-340 0 0,0-1 0 0 0,0 0-1 0 0,0 1 1 0 0,-1 0 0 0 0,1-1-1 0 0,-1 1 1 0 0,1 0 0 0 0,-1 0-1 0 0,0-1 1 0 0,0 1 0 0 0,0 0-1 0 0,-1 2 53 0 0,0-5-1563 0 0</inkml:trace>
  <inkml:trace contextRef="#ctx0" brushRef="#br0" timeOffset="28">418 2018 3824 0 0,'0'0'312'0'0,"0"0"637"0"0,0 0 276 0 0,0 0 58 0 0,0 0-24 0 0,3-6 7592 0 0,0 9-8734 0 0,0-1 0 0 0,0 1 0 0 0,0-1 0 0 0,0 1 0 0 0,0 0 0 0 0,-1 0 0 0 0,1 0 0 0 0,-1 1 0 0 0,0-1-1 0 0,0 1 1 0 0,0-1 0 0 0,0 1-117 0 0,3 7 84 0 0,0 0-1 0 0,-1 1 1 0 0,1 4-84 0 0,-4-14-105 0 0,0 0-3651 0 0,-1-2 2180 0 0</inkml:trace>
  <inkml:trace contextRef="#ctx0" brushRef="#br0" timeOffset="29">450 2008 6800 0 0,'15'29'681'0'0,"-11"-17"580"0"0,0 0 0 0 0,-1 1 0 0 0,0-1-1261 0 0,1 9 1488 0 0,-2-8-748 0 0,0 9-243 0 0,0-8-502 0 0,1 10-2414 0 0,-3-20 638 0 0</inkml:trace>
  <inkml:trace contextRef="#ctx0" brushRef="#br0" timeOffset="30">476 2108 9272 0 0,'3'16'1844'0'0,"0"9"475"0"0,2 38 825 0 0,-2-37-3095 0 0,-2-9-471 0 0,3 4-931 0 0,-3-16 852 0 0</inkml:trace>
  <inkml:trace contextRef="#ctx0" brushRef="#br0" timeOffset="31">489 2274 12632 0 0,'2'4'854'0'0,"0"-1"0"0"0,1 1 0 0 0,-1-1 1 0 0,1 0-1 0 0,0 1 0 0 0,1 0-854 0 0,11 6-2249 0 0,-12-9 1077 0 0</inkml:trace>
  <inkml:trace contextRef="#ctx0" brushRef="#br0" timeOffset="32">518 2304 12632 0 0,'17'15'2088'0'0,"-6"-10"-923"0"0,8-5-396 0 0,-16 0-849 0 0,-1 0 0 0 0,0 0 0 0 0,1 0 0 0 0,-1 0 0 0 0,0 0-1 0 0,1 0 1 0 0,-1 1 0 0 0,0-1 0 0 0,1 1 0 0 0,-1 0 0 0 0,0-1 0 0 0,0 1 80 0 0,1 1-461 0 0</inkml:trace>
  <inkml:trace contextRef="#ctx0" brushRef="#br0" timeOffset="33">621 2318 11520 0 0,'0'0'334'0'0,"0"0"5"0"0,2 20 2298 0 0,2 25-443 0 0,-1-17-2287 0 0,-2-10-239 0 0,0-1-728 0 0,0-1-475 0 0,-1-16 1249 0 0,0 0-8 0 0</inkml:trace>
  <inkml:trace contextRef="#ctx0" brushRef="#br0" timeOffset="34">616 2333 10696 0 0,'0'0'232'0'0,"8"11"2593"0"0,-6-1-2595 0 0,0-1-1 0 0,-1 1 1 0 0,0 0 0 0 0,-1 8-230 0 0,1 10-692 0 0,0-8 438 0 0,-1 11 215 0 0,0-27 40 0 0,1 18 9 0 0,-1-22 50 0 0,0 0 39 0 0,0 0 12 0 0,0 0 6 0 0,0 0 23 0 0,0 0 11 0 0,0 0 1 0 0,0 0-36 0 0,1-7-2711 0 0,-1 4 1370 0 0</inkml:trace>
  <inkml:trace contextRef="#ctx0" brushRef="#br0" timeOffset="35">594 2322 6808 0 0,'1'1'288'0'0,"-1"0"-288"0"0,0 0 1176 0 0,3 1 176 0 0,-2-1 40 0 0,1 1 8 0 0,0 0-1016 0 0,0-1-192 0 0,1 1-48 0 0,-1-1-8 0 0,1 0-136 0 0,-3-1 0 0 0,0 0 0 0 0,2 1 0 0 0,2-1-560 0 0,-2 0-144 0 0,-2 0-24 0 0</inkml:trace>
  <inkml:trace contextRef="#ctx0" brushRef="#br0" timeOffset="36">624 2375 7800 0 0,'7'62'2193'0'0,"-7"-48"-1677"0"0,-1 8 631 0 0,0 12-465 0 0,1-34-1046 0 0,0 0-18 0 0</inkml:trace>
  <inkml:trace contextRef="#ctx0" brushRef="#br0" timeOffset="37">630 2525 7872 0 0,'0'0'166'0'0,"0"0"121"0"0,0 0 397 0 0,0 0 168 0 0,0 0 39 0 0,0 0-74 0 0,0 0-329 0 0,0 0-140 0 0,0 0-27 0 0,0 0-43 0 0,0 0-152 0 0,-10-2 2516 0 0,-8 10-2448 0 0,8-4 580 0 0,1-2-675 0 0,-19 5 29 0 0,6 0-102 0 0,13-5 268 0 0,-7 0-227 0 0,3-2-70 0 0,12 0 3 0 0,0 0 0 0 0,0 0 0 0 0,0 0 0 0 0,0 0 0 0 0,0 0 0 0 0,0 0 0 0 0,0-1 0 0 0,-1 1 0 0 0,1 0 0 0 0,0-1 0 0 0,0 1 0 0 0,0-1 0 0 0,0 0 0 0 0,1 1 0 0 0,-1 0 0 0 0,1-1 0 0 0,-1 1 0 0 0,0 0 0 0 0,1 0 0 0 0,-1 0 0 0 0,0-1 0 0 0,1 1 0 0 0,-1 0 0 0 0,0 0 0 0 0,1 0 0 0 0,-1 0 0 0 0,1 0 0 0 0,-1 0 0 0 0,0 0 0 0 0,0 1 0 0 0,-1-1 6 0 0,-1 1 0 0 0,1 0-1 0 0,0-1 1 0 0,0 1-1 0 0,0 0 1 0 0,-1 1-1 0 0,1-1 1 0 0,0 0-1 0 0,1 1 1 0 0,-1-1-1 0 0,0 1 1 0 0,0-1-1 0 0,0 2-5 0 0,-3 1 0 0 0,-3-1 0 0 0,3-1 0 0 0,-15 8 1191 0 0,13-9-841 0 0,7-1-338 0 0,-1 0-1 0 0,0 0 1 0 0,0 0 0 0 0,1 0 0 0 0,-1 0 0 0 0,0 0 0 0 0,0 1 0 0 0,1-1 0 0 0,-1 0 0 0 0,0 0 0 0 0,1 1-1 0 0,-1-1 1 0 0,0 1 0 0 0,1-1 0 0 0,-1 0 0 0 0,0 1-12 0 0,0 0 18 0 0,0 0 0 0 0,0 0-1 0 0,0-1 1 0 0,0 1 0 0 0,-1 0 0 0 0,1-1 0 0 0,0 1-1 0 0,0-1 1 0 0,-1 1 0 0 0,1-1 0 0 0,0 1-1 0 0,-1-1 1 0 0,1 0 0 0 0,0 0 0 0 0,-1 0 0 0 0,1 0-1 0 0,-1 0 1 0 0,0 0-18 0 0,-4 1-11 0 0,-5 3 321 0 0,5-1-329 0 0,3-3-236 0 0,0 1 334 0 0,0 0-1 0 0,0 0 0 0 0,0 0 0 0 0,1 0 0 0 0,-1 1 0 0 0,0-1 0 0 0,-1 1-78 0 0,-8 4-64 0 0,4-3-395 0 0,1-2 385 0 0,-3 3 40 0 0,0 0 78 0 0,-4 3 123 0 0,9-4-52 0 0,0 0-1 0 0,0-1 1 0 0,-1 1 0 0 0,1-1-1 0 0,-6 1-114 0 0,-9 4 16 0 0,-6 10-327 0 0,11-6 254 0 0,0 3-319 0 0,12-12 367 0 0,0 1 0 0 0,1 0 0 0 0,-1-1 0 0 0,0 1 1 0 0,1 0-1 0 0,-1 1 9 0 0,-12 13-1388 0 0,6-2-237 0 0,8-13 1060 0 0</inkml:trace>
  <inkml:trace contextRef="#ctx0" brushRef="#br0" timeOffset="38">633 2536 4408 0 0,'0'0'269'0'0,"0"0"359"0"0,0 0 157 0 0,0 0 30 0 0,0 0-22 0 0,-2 0 3875 0 0,-5 1-2153 0 0,7-1-2433 0 0,-1 0-1 0 0,0 1 1 0 0,0-1 0 0 0,1 0-1 0 0,-1 0 1 0 0,0 1 0 0 0,0-1 0 0 0,1 0-1 0 0,-1 0 1 0 0,0 0 0 0 0,0 0-1 0 0,0 0 1 0 0,1 0 0 0 0,-1 0 0 0 0,0 0-1 0 0,0 0 1 0 0,0 0 0 0 0,1 0-1 0 0,-1-1 1 0 0,0 1-82 0 0,0 0 61 0 0,0-1 0 0 0,0 1 0 0 0,0 0 0 0 0,0 0 0 0 0,-1 0 0 0 0,1-1 0 0 0,0 1 0 0 0,0 0 0 0 0,0 1 0 0 0,0-1 0 0 0,0 0 0 0 0,0 0 0 0 0,0 0 0 0 0,0 1 0 0 0,0-1 0 0 0,0 0 0 0 0,0 1 0 0 0,0-1-61 0 0,-9 4-160 0 0,-6-3 976 0 0,14-1-758 0 0,0 0 1 0 0,0 0-1 0 0,1 0 0 0 0,-1 0 1 0 0,0 0-1 0 0,0 0 0 0 0,0 1 0 0 0,1-1 1 0 0,-1 1-1 0 0,0-1 0 0 0,0 1 1 0 0,1 0-1 0 0,-1-1 0 0 0,1 1 0 0 0,-1 0-58 0 0,2-1 1 0 0,-1 0-1 0 0,1 1 0 0 0,0-1 0 0 0,0 0 0 0 0,-1 0 0 0 0,1 0 0 0 0,0 0 0 0 0,0 0 1 0 0,0 0-1 0 0,-1 0 0 0 0,1 0 0 0 0,0 0 0 0 0,0 0 0 0 0,-1 0 0 0 0,1 0 1 0 0,0 0-1 0 0,0 0 0 0 0,-1 0 0 0 0,1 0 0 0 0,0-1 0 0 0,0 1 0 0 0,-1 0 0 0 0,1 0 1 0 0,0 0-1 0 0,0 0 0 0 0,0 0 0 0 0,-1 0 0 0 0,1-1 0 0 0,0 1 0 0 0,0 0-2 0 0,-1 0 0 0 0,1 0 0 0 0,0-1 0 0 0,0 1-1 0 0,-1 0 1 0 0,1 0 0 0 0,0 0 0 0 0,-1 0 0 0 0,1-1 0 0 0,0 1-1 0 0,-1 0 1 0 0,1 0 0 0 0,0 0 0 0 0,-1 0 0 0 0,1 0 0 0 0,0 0-1 0 0,-1 0 1 0 0,1 0 0 0 0,-1 0 0 0 0,1 0 0 0 0,0 0 0 0 0,-1 0-1 0 0,1 0 1 0 0,0 0 0 0 0,-1 1 0 0 0,1-1 0 0 0,0 0 0 0 0,-1 0-1 0 0,1 0 1 0 0,0 0 0 0 0,0 1 0 0 0,-1-1 0 0 0,1 0 0 0 0,0 0-1 0 0,-1 1 3 0 0,-9 6 237 0 0,2-7-510 0 0,8 0 269 0 0,-8 3 125 0 0,8-3-126 0 0,-1 1-1 0 0,1-1 1 0 0,0 0-1 0 0,0 0 1 0 0,-1 0-1 0 0,1 0 0 0 0,0 1 1 0 0,0-1-1 0 0,0 0 1 0 0,-1 0-1 0 0,1 0 1 0 0,0 0-1 0 0,-1 0 1 0 0,1 0-1 0 0,0 0 1 0 0,0 0-1 0 0,-1 0 0 0 0,1 0 1 0 0,0 0-1 0 0,0 0 1 0 0,-1 0-1 0 0,1 0 1 0 0,0 0-1 0 0,0 0 1 0 0,-1 0-1 0 0,1 0 1 0 0,0 0-1 0 0,0 0 0 0 0,-1 0 1 0 0,1-1-1 0 0,0 1 1 0 0,0 0-1 0 0,-1 0 1 0 0,1 0-1 0 0,0 0 1 0 0,0-1-1 0 0,0 1 1 0 0,-1 0-1 0 0,1 0 0 0 0,0 0 1 0 0,0-1-1 0 0,0 1 6 0 0,-1 0-14 0 0,0 0 1 0 0,0 0-1 0 0,0-1 0 0 0,0 1 0 0 0,0 0 0 0 0,1 0 0 0 0,-1 1 0 0 0,0-1 0 0 0,0 0 0 0 0,0 0 0 0 0,0 0 0 0 0,0 0 0 0 0,1 1 0 0 0,-1-1 0 0 0,0 0 0 0 0,0 1 1 0 0,0-1-1 0 0,1 1 0 0 0,-1-1 14 0 0,-6 3 12 0 0,6-3-26 0 0,0 0-1 0 0,0 0 1 0 0,1 1-1 0 0,-1-1 0 0 0,0 0 1 0 0,1 0-1 0 0,-1 1 1 0 0,0-1-1 0 0,1 0 1 0 0,-1 1-1 0 0,0-1 0 0 0,1 1 1 0 0,-1-1-1 0 0,1 1 1 0 0,-1-1-1 0 0,1 1 0 0 0,-1 0 15 0 0,0-1-39 0 0,1 1-1 0 0,-1-1 0 0 0,1 1 0 0 0,0-1 0 0 0,-1 1 0 0 0,1-1 1 0 0,-1 0-1 0 0,0 1 0 0 0,1-1 0 0 0,-1 0 0 0 0,1 1 0 0 0,-1-1 0 0 0,0 0 1 0 0,1 0-1 0 0,-1 1 0 0 0,1-1 0 0 0,-1 0 0 0 0,0 0 0 0 0,1 0 1 0 0,-1 0-1 0 0,0 0 0 0 0,1 0 0 0 0,-1 0 0 0 0,0 0 0 0 0,0 0 40 0 0,-1 0 129 0 0,0 0 0 0 0,0 0 0 0 0,0 0 0 0 0,0 0 0 0 0,0 1 0 0 0,0-1 0 0 0,0 0 0 0 0,0 1 0 0 0,0 0 0 0 0,0 0-129 0 0,-11 2 14 0 0,-21 10 466 0 0,28-11-492 0 0,-6 3 69 0 0,3 1-38 0 0,2-1-42 0 0,-5 1 32 0 0,-18 10 111 0 0,20-10-96 0 0,4-3-26 0 0,-14 5 2 0 0,-5 3 0 0 0,22-10 0 0 0,0 1 0 0 0,0-1 0 0 0,0 0 0 0 0,-1 0 0 0 0,1 0 0 0 0,0 0 0 0 0,-2 0 0 0 0,-2 1 0 0 0,-8 7-8 0 0,-6 4-210 0 0,20-12 208 0 0,-1-1 1 0 0,1 1-1 0 0,0 0 0 0 0,0 0 1 0 0,0-1-1 0 0,0 1 1 0 0,0 0-1 0 0,0 0 1 0 0,0 0-1 0 0,0 0 0 0 0,0 0 1 0 0,0 1 9 0 0,-10 9-3 0 0,4-4 14 0 0,6-6-26 0 0,0 1-1 0 0,0-1 1 0 0,-1 0-1 0 0,1 0 1 0 0,0 0 0 0 0,-1 0-1 0 0,1 0 1 0 0,-1 0-1 0 0,0 1 16 0 0,0-2-7 0 0,1 1-1 0 0,0 0 0 0 0,0 0 0 0 0,0-1 0 0 0,0 1 0 0 0,0 0 0 0 0,0 0 0 0 0,0 0 0 0 0,1 0 0 0 0,-1 0 0 0 0,0 0 1 0 0,0 1-1 0 0,1-1 0 0 0,-1 0 0 0 0,1 0 0 0 0,-1 1 8 0 0,-6 9-2 0 0,1-5-61 0 0,-1 4 56 0 0,6-9-28 0 0,0 1 0 0 0,0 0 0 0 0,0 0 0 0 0,0-1 0 0 0,0 1 0 0 0,0 0 0 0 0,0 0 0 0 0,1 0-1 0 0,-1 0 1 0 0,1 0 0 0 0,-1 2 35 0 0,0 14-5363 0 0,1-16 4023 0 0</inkml:trace>
  <inkml:trace contextRef="#ctx0" brushRef="#br0" timeOffset="39">88 2757 7600 0 0,'0'4'185'0'0,"-1"1"575"0"0,-1 0 391 0 0,-2 3 843 0 0,0 1-117 0 0,2-3-1420 0 0,1 0-555 0 0,1 0 1 0 0,-1 1 0 0 0,1-1 0 0 0,1 0 0 0 0,-1 0 0 0 0,1 0-1 0 0,1 0 1 0 0,0 5 97 0 0,-1-7-414 0 0</inkml:trace>
  <inkml:trace contextRef="#ctx0" brushRef="#br0" timeOffset="40">456 2103 4032 0 0,'0'-1'70'0'0,"0"-2"-135"0"0,0 2 181 0 0,1 1 57 0 0,-1 0 347 0 0,0 0-518 0 0,0 0 118 0 0,0 3 0 0 0,0-1-83 0 0,2 0 2372 0 0,-1-3 6086 0 0,0-3-2468 0 0,-1 2-8005 0 0,0 1 2105 0 0,0 0 0 0 0,0 0 0 0 0,-1 0 1 0 0,1 0-1 0 0,0 0 0 0 0,0 0 0 0 0,-1 0 0 0 0,1 0 0 0 0,0 0 0 0 0,-1 0 0 0 0,1 1 1 0 0,-1-1-1 0 0,1 0-127 0 0,-2-2-28 0 0,1 0 1 0 0,-1 1 0 0 0,1-1 0 0 0,0 0 0 0 0,0 0-1 0 0,0-3 28 0 0,1 4 0 0 0,0 0 0 0 0,-1 0 0 0 0,1-2 0 0 0,0 3 0 0 0,0 0 0 0 0,-1 0 0 0 0,1 1 0 0 0,0-1 0 0 0,0 0 0 0 0,-1 0 0 0 0,1 0 0 0 0,0 1 0 0 0,-1-1 0 0 0,1 0 0 0 0,-1 0 0 0 0,1 1 0 0 0,-1-1 0 0 0,1 0 0 0 0,-1 1 0 0 0,1-1 0 0 0,-1 1 0 0 0,0-1 0 0 0,1 1 0 0 0,-1-1 0 0 0,0 1 0 0 0,0-1 0 0 0,0 0 0 0 0,0 0 0 0 0,-7-8 213 0 0,7 7-217 0 0,-1 1 1 0 0,1-1-1 0 0,-1 1 0 0 0,1-1 1 0 0,-1 1-1 0 0,1-1 0 0 0,-1 1 1 0 0,0 0-1 0 0,1 0 0 0 0,-2 0 4 0 0,-2-9-208 0 0,4 9 208 0 0,0 1 2 0 0,0-1-1 0 0,0 1 0 0 0,0-1 0 0 0,0 0 0 0 0,0 1 1 0 0,0-1-1 0 0,1 0 0 0 0,-1 0 0 0 0,0 0 0 0 0,0 1 0 0 0,1-1 1 0 0,-1-1-2 0 0,-5-5 159 0 0,1 2-288 0 0,-1-5 102 0 0,1-1 118 0 0,0-7 61 0 0,1-4-304 0 0,2-10-1630 0 0,0 13-893 0 0,1 14-3544 0 0</inkml:trace>
  <inkml:trace contextRef="#ctx0" brushRef="#br0" timeOffset="41">451 2066 6688 0 0,'0'0'13'0'0,"1"-2"642"0"0,-1 2 3593 0 0,0 0-3704 0 0,0 0-28 0 0,0 0-4 0 0,0 0 0 0 0,0 0 0 0 0,0 0 0 0 0,0 0 0 0 0,0 0 0 0 0,-2-13 2596 0 0,1 5-1665 0 0,0 8-1394 0 0,-3-8 774 0 0,3 7-799 0 0,0-1 0 0 0,0 0 0 0 0,0 0 0 0 0,0 0 0 0 0,-1 0 0 0 0,1 1 0 0 0,-1-1 0 0 0,0 1 0 0 0,1-1 0 0 0,-1 1 0 0 0,0 0 0 0 0,0-1-24 0 0,0 0 0 0 0,0 1 0 0 0,0-1 0 0 0,0 0 0 0 0,1 0 0 0 0,-1 0 0 0 0,1 0 0 0 0,-1 0 0 0 0,0-1 0 0 0,-7-10 0 0 0,1 6 0 0 0,-10-8-144 0 0,9 4-762 0 0,6 7 500 0 0</inkml:trace>
  <inkml:trace contextRef="#ctx0" brushRef="#br0" timeOffset="42">444 2056 3816 0 0,'0'0'109'0'0,"0"0"62"0"0,0 0 172 0 0,0 0 69 0 0,0 0 17 0 0,0 0 11 0 0,0 0 32 0 0,0 0 9 0 0,0 0 6 0 0,0 0 53 0 0,0 0 217 0 0,0 0 91 0 0,0 0 16 0 0,0 0-109 0 0,0 0-418 0 0,0 0 74 0 0,0 0 79 0 0,0 0 20 0 0,0 0-68 0 0,0 0-220 0 0,0 0 164 0 0,0 0 102 0 0,0 0 22 0 0,0 0 2 0 0,0 0 0 0 0,0 0 0 0 0,0 0-1 0 0,0 0-25 0 0,0 0-113 0 0,0 0-49 0 0,0 0-11 0 0,0 0-27 0 0,0 0-113 0 0,1-1 60 0 0,2-10 204 0 0,-3 10-303 0 0,-1-1-129 0 0,1 1-1 0 0,0 0 1 0 0,-1-1 0 0 0,1 1-1 0 0,-1 0 1 0 0,0 0 0 0 0,1-1-1 0 0,-1 1 1 0 0,0 0 0 0 0,0 0-1 0 0,0 0 1 0 0,0 0 0 0 0,0 0-1 0 0,-1-1-4 0 0,1 1 174 0 0,0 0-1 0 0,-1-1 0 0 0,1 1 1 0 0,0-1-1 0 0,0 1 0 0 0,0-1 1 0 0,0 1-1 0 0,0-1 0 0 0,0 0 1 0 0,0 0-174 0 0,-4-7-210 0 0,-2 4 142 0 0,2 1 68 0 0,-1-2 0 0 0,-8-6 0 0 0,4 4 0 0 0,-1-9 0 0 0,5 7 0 0 0,-3-8 0 0 0,7 2 0 0 0,3 3-58 0 0,1-3 197 0 0,2-1-48 0 0,4-8-829 0 0,-5 16 108 0 0,-1 4-419 0 0,-1 1-50 0 0</inkml:trace>
  <inkml:trace contextRef="#ctx0" brushRef="#br0" timeOffset="43">373 1859 6360 0 0,'0'0'141'0'0,"0"0"23"0"0,2-7 299 0 0,1-7 4673 0 0,1 0-2042 0 0,5-11-975 0 0,-4 17-1438 0 0,-3 5-327 0 0,5-7 262 0 0,0 0 0 0 0,0 1 0 0 0,1 0-1 0 0,7-7-615 0 0,5 0 238 0 0,-2-1-3009 0 0,-17 17 1192 0 0</inkml:trace>
  <inkml:trace contextRef="#ctx0" brushRef="#br0" timeOffset="44">349 1917 4040 0 0,'0'0'280'0'0,"0"0"471"0"0,0 0 206 0 0,0 0 40 0 0,0 0-22 0 0,0 0-134 0 0,0 0-60 0 0,0 0-11 0 0,0 0-14 0 0,0 0-52 0 0,0 0-28 0 0,0 0-4 0 0,0 0-19 0 0,4-22 2939 0 0,-1 10-2231 0 0,11-35 470 0 0,-10 33-1533 0 0,10-18-169 0 0,13-13-1804 0 0,-24 41 797 0 0</inkml:trace>
  <inkml:trace contextRef="#ctx0" brushRef="#br0" timeOffset="45">402 1756 5472 0 0,'5'-5'9528'0'0,"15"-8"-8230"0"0,-6 4-637 0 0,-10 7-465 0 0,0 0 0 0 0,-1 0 0 0 0,1 0 0 0 0,0 1 0 0 0,3-2-196 0 0,16-7-3290 0 0,-21 8 1753 0 0</inkml:trace>
  <inkml:trace contextRef="#ctx0" brushRef="#br0" timeOffset="46">485 1721 6768 0 0,'-2'8'1595'0'0,"1"-6"2816"0"0,1-5 1809 0 0,13-8-4879 0 0,-11 8-1229 0 0,1 1 0 0 0,0-1 0 0 0,0 1 0 0 0,0-1 0 0 0,0 1 0 0 0,1-1-112 0 0,9-7 64 0 0,-6 4-4 0 0,0 1 0 0 0,1 0 0 0 0,-1 0 0 0 0,1 1 0 0 0,0-1 0 0 0,8-2-60 0 0,13-4 0 0 0,-27 11 0 0 0,-1-1 0 0 0,1 1 0 0 0,0-1 0 0 0,0 1 0 0 0,-1 0 0 0 0,1-1 0 0 0,0 1 0 0 0,0 0 0 0 0,0 0 0 0 0,-1 0 0 0 0,1 1 0 0 0,0-1 0 0 0,19-1 0 0 0,-5-2 0 0 0,-14 2 0 0 0,1 1 0 0 0,0 0 0 0 0,-1-1 0 0 0,1 0 0 0 0,-1 0 0 0 0,1 0 0 0 0,-1 0 0 0 0,0 0 0 0 0,1 0 0 0 0,-1-1 0 0 0,8-4-1928 0 0,-7 4 816 0 0</inkml:trace>
  <inkml:trace contextRef="#ctx0" brushRef="#br0" timeOffset="47">477 1748 6808 0 0,'0'0'385'0'0,"0"0"410"0"0,0 0 182 0 0,0 0 42 0 0,0 0-65 0 0,0 0-288 0 0,0 0-122 0 0,0 0-28 0 0,0 0-4 0 0,15-14 3551 0 0,-3 6-2849 0 0,25-18-435 0 0,-23 14-778 0 0,-5 4 197 0 0,-4 4-198 0 0,0 1 0 0 0,0-1 0 0 0,0 1 0 0 0,0 1 0 0 0,0-1 0 0 0,1 1 0 0 0,-1 0 0 0 0,4-1 0 0 0,18-8 0 0 0,-15 5 528 0 0,39-20 160 0 0,-42 21-346 0 0,1 0 0 0 0,0 1-1 0 0,7-3-341 0 0,6-1-4297 0 0,-21 7 1874 0 0</inkml:trace>
  <inkml:trace contextRef="#ctx0" brushRef="#br0" timeOffset="48">648 1638 10696 0 0,'0'0'232'0'0,"3"-1"519"0"0,6-2 746 0 0,-4 1-1046 0 0,0 0 0 0 0,0 0 0 0 0,-1 0 0 0 0,1-1 0 0 0,-1 1 0 0 0,1-1-451 0 0,-2 1 123 0 0,0 0 1 0 0,0 0 0 0 0,0 0 0 0 0,0 0 0 0 0,1 1 0 0 0,-1 0-1 0 0,1-1 1 0 0,-1 1 0 0 0,1 1 0 0 0,-1-1 0 0 0,1 0-1 0 0,2 1-123 0 0,-1-1 187 0 0,-1 1 0 0 0,1-1 0 0 0,-1 0 0 0 0,1 0 0 0 0,-1-1 0 0 0,1 0 0 0 0,-1 1 0 0 0,0-1 0 0 0,1-1 0 0 0,-1 1-1 0 0,2-2-186 0 0,-2 1-55 0 0,-3 2 9 0 0,-1 0 1 0 0,1 1-1 0 0,0-1 1 0 0,0 0-1 0 0,-1 1 1 0 0,1-1-1 0 0,0 1 0 0 0,0 0 1 0 0,0-1-1 0 0,0 1 1 0 0,0-1-1 0 0,0 1 0 0 0,0 0 1 0 0,0 0-1 0 0,0 0 1 0 0,0 0-1 0 0,0-1 0 0 0,1 2 46 0 0,-2-1-508 0 0</inkml:trace>
  <inkml:trace contextRef="#ctx0" brushRef="#br0" timeOffset="49">812 1569 8896 0 0,'0'0'192'0'0,"1"-1"1138"0"0,3-3 189 0 0,6-7 864 0 0,-10 11-2366 0 0,0 0 0 0 0,0 0 0 0 0,0 0 0 0 0,0 0 0 0 0,0 0 0 0 0,0 0 0 0 0,0 0 0 0 0,0 0 0 0 0,0 0 0 0 0,1 0 0 0 0,-1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0-17 0 0,-2 6 136 0 0,-2 0-173 0 0,1-6 223 0 0,3-1 180 0 0,0 0-301 0 0,-1 1 1 0 0,1-1 0 0 0,0 1-1 0 0,0-1 1 0 0,0 0-1 0 0,0 1 1 0 0,0-1 0 0 0,0 1-1 0 0,0-1 1 0 0,0 1-1 0 0,0-1 1 0 0,1 1 0 0 0,-1-1-1 0 0,0 1 1 0 0,0-1-1 0 0,0 1 1 0 0,0-1 0 0 0,1 1-1 0 0,-1-1 1 0 0,0 1-1 0 0,1-1 1 0 0,-1 1 0 0 0,0-1-66 0 0,6-3 132 0 0,-6 4-132 0 0,0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1 0 0 0,0-1 0 0 0,0 0 0 0 0,0 0 0 0 0,0 0 0 0 0,0 0 0 0 0,0 6 0 0 0,-3 1 0 0 0,-1 0 0 0 0,2-12 0 0 0,3-7 0 0 0,3 7 0 0 0,-2 5 0 0 0,-1 0 8 0 0,0 0-1 0 0,-1 0 0 0 0,1 1 0 0 0,-1-1 0 0 0,1 0 1 0 0,-1 1-1 0 0,1-1 0 0 0,-1 0 0 0 0,1 1 0 0 0,-1-1 1 0 0,0 1-1 0 0,1-1 0 0 0,-1 1 0 0 0,1-1 0 0 0,-1 1 1 0 0,0-1-1 0 0,0 1 0 0 0,1-1 0 0 0,-1 1 0 0 0,0 0 1 0 0,0-1-1 0 0,0 1 0 0 0,1-1 0 0 0,-1 1 0 0 0,0 0 0 0 0,0-1 1 0 0,0 1-1 0 0,0-1 0 0 0,0 1 0 0 0,0 0 0 0 0,0-1 1 0 0,0 1-1 0 0,-1-1 0 0 0,1 1 0 0 0,0 0 0 0 0,0-1 1 0 0,0 1-1 0 0,-1 0-7 0 0,1-1 278 0 0,-6-1-182 0 0,6-6-616 0 0,0 5 520 0 0,7-3 0 0 0,-3 9 0 0 0,-3 8 0 0 0,-3-8 0 0 0,-2-2 0 0 0,-1-11 0 0 0,5 7 0 0 0,0 0 0 0 0,3-3 0 0 0,-2 4 0 0 0,-1 1 0 0 0,0-1 0 0 0,1 1 0 0 0,-1 0 0 0 0,0-1 0 0 0,0 1 0 0 0,1-1 0 0 0,-1 1 0 0 0,0-1 0 0 0,0 1 0 0 0,0-1 0 0 0,0 1 0 0 0,1-1 0 0 0,-1 1 0 0 0,0-1 0 0 0,0 1 0 0 0,0-1 0 0 0,-1 1 0 0 0,1 1 0 0 0,-1-1 0 0 0,1 0 0 0 0,-1 1 0 0 0,1-1 0 0 0,-1 0 0 0 0,1 0 0 0 0,-1 1 0 0 0,1-1 0 0 0,-1 0 0 0 0,0 0 0 0 0,1 0 0 0 0,-1 1 0 0 0,1-1 0 0 0,-1 0 0 0 0,0 0 0 0 0,1 0 0 0 0,-1 0 0 0 0,0 0 0 0 0,1 0 0 0 0,-1-1 0 0 0,1 1 0 0 0,-1 0 0 0 0,0 0 0 0 0,1 0 0 0 0,-1 0 0 0 0,1-1 0 0 0,-1 1 0 0 0,1 0 0 0 0,-1-1 0 0 0,1 1 0 0 0,-1 0 0 0 0,1-1 0 0 0,-1 1 0 0 0,1 0 0 0 0,-1-1 0 0 0,-9-21 0 0 0,11 16 0 0 0,1 3 0 0 0,-3 8 0 0 0,1-4 0 0 0,0 0 0 0 0,0 0 0 0 0,0 0 0 0 0,0 0 0 0 0,0 0 0 0 0,0 1 0 0 0,-1-1 0 0 0,1 0 0 0 0,0 0 0 0 0,-1 0 0 0 0,1 0 0 0 0,-1 0 0 0 0,1 0 0 0 0,-1 0 0 0 0,0 0 0 0 0,1 0 0 0 0,-1 0 0 0 0,0 0 0 0 0,-2 0 0 0 0,2-1 0 0 0,0 0 0 0 0,1 0 0 0 0,-1-1 0 0 0,1 1 0 0 0,0 0 0 0 0,-1 0 0 0 0,1 0 0 0 0,0-1 0 0 0,-1 1 0 0 0,1 0 0 0 0,0-1 0 0 0,-1 1 0 0 0,1 0 0 0 0,0 0 0 0 0,0-1 0 0 0,0 1 0 0 0,-1-1 0 0 0,1 1 0 0 0,0 0 0 0 0,0-1 0 0 0,0 1 0 0 0,0 0 0 0 0,-1-1 0 0 0,1 1 0 0 0,0-1 0 0 0,0 1 0 0 0,0 0 0 0 0,0-1 0 0 0,0 1 0 0 0,0-1 0 0 0,0 1 0 0 0,0-1 0 0 0,0 1 0 0 0,1 0 0 0 0,0-15 0 0 0,-1 14 0 0 0,6-16 34 0 0,-6 38 1476 0 0,-2-16-1329 0 0,1 0 0 0 0,0-1 0 0 0,-1 1 0 0 0,0 0 0 0 0,0-1 0 0 0,-1 0 0 0 0,-1 3-181 0 0,4-6 76 0 0,0-2-66 0 0,-1 1 0 0 0,1 0 0 0 0,-1 0-1 0 0,1-1 1 0 0,0 1 0 0 0,-1 0 0 0 0,1-1 0 0 0,0 1 0 0 0,-1-1-1 0 0,1 1 1 0 0,0 0 0 0 0,0-1 0 0 0,-1 1 0 0 0,1-1 0 0 0,0 1 0 0 0,0-1-1 0 0,0 1 1 0 0,0-1 0 0 0,0 1 0 0 0,-1-1-10 0 0,1 1-4 0 0,0-8 123 0 0,1-3-314 0 0,3 2-228 0 0,4-5-99 0 0,-4 9 503 0 0,-3 3 19 0 0,1 3 183 0 0,-2 3 212 0 0,-3 3-69 0 0,-2 4-287 0 0,-3 6 46 0 0,0-10-73 0 0,4-6-4 0 0,2-8-39 0 0,3-4-36 0 0,3-2 12 0 0,2-10-340 0 0,-4 17 323 0 0,1 0-1 0 0,-1 0 1 0 0,1 1-1 0 0,0-1 1 0 0,0 0-1 0 0,0 1 0 0 0,5-5 73 0 0,-5 9 347 0 0,-1 7-322 0 0,-2 6-278 0 0,-2-2 214 0 0,0 0 0 0 0,-1-1-1 0 0,0 1 1 0 0,-2 3 39 0 0,2-6 53 0 0,0-1 0 0 0,-1 0 0 0 0,1 0 0 0 0,-2 1-53 0 0,5-7-1 0 0,0 1-1 0 0,0-1 1 0 0,-1 0 0 0 0,1 1 0 0 0,0-1 0 0 0,-1 1-1 0 0,1-1 1 0 0,0 0 0 0 0,-1 1 0 0 0,1-1 0 0 0,0 0-1 0 0,-1 1 1 0 0,1-1 0 0 0,-1 0 0 0 0,1 0 0 0 0,0 1-1 0 0,-1-1 1 0 0,1 0 0 0 0,-1 0 0 0 0,1 0 0 0 0,-1 0-1 0 0,1 0 1 0 0,-1 1 0 0 0,0-1 1 0 0,1-1-10 0 0,-1 1 0 0 0,1 0 0 0 0,0 0 0 0 0,-1-1 0 0 0,1 1 0 0 0,0 0-1 0 0,0-1 1 0 0,-1 1 0 0 0,1 0 0 0 0,0-1 0 0 0,0 1 0 0 0,-1-1 0 0 0,1 1 0 0 0,0 0 0 0 0,0-1 0 0 0,0 1-1 0 0,0-1 1 0 0,-1 1 0 0 0,1-1 0 0 0,0 1 0 0 0,0-1 10 0 0,-1-10-196 0 0,1-4 43 0 0,3-4 52 0 0,2-12-36 0 0,-4 25-85 0 0,0 1 0 0 0,0-1 0 0 0,1 0 1 0 0,0 1-1 0 0,0-1 0 0 0,2-1 222 0 0,-4 7-1 0 0,0-1 0 0 0,0 1-1 0 0,0 0 1 0 0,0 0 0 0 0,0-1 0 0 0,0 1-1 0 0,1 0 1 0 0,-1 0 0 0 0,0 0 0 0 0,0-1-1 0 0,0 1 1 0 0,0 0 0 0 0,0 0 0 0 0,1 0-1 0 0,-1-1 1 0 0,0 1 0 0 0,0 0 0 0 0,0 0-1 0 0,0 0 1 0 0,1 0 0 0 0,-1 0 0 0 0,0-1-1 0 0,0 1 1 0 0,1 0 0 0 0,-1 0 0 0 0,0 0-1 0 0,0 0 1 0 0,0 0 0 0 0,1 0 0 0 0,-1 0-1 0 0,0 0 1 0 0,0 0 0 0 0,1 0 0 0 0,-1 0-1 0 0,0 0 2 0 0,4 8-7 0 0,-3 13 11 0 0,-3-1 143 0 0,-4 14 847 0 0,-1-13-252 0 0,5-18-680 0 0,1 0-1 0 0,-1 0 0 0 0,1 0 0 0 0,-1 0 0 0 0,0-1 0 0 0,0 1 0 0 0,0-1 0 0 0,-2 2-61 0 0,0-2-78 0 0,0-9-139 0 0,2-5-69 0 0,2-3 68 0 0,1 0 0 0 0,1 0 0 0 0,1 0 0 0 0,0 1 0 0 0,0-1 0 0 0,1 0 0 0 0,1 1 0 0 0,6-11 218 0 0,-6 19-44 0 0,-2 8 37 0 0,-2 9 11 0 0,-5 0 572 0 0,1-2-402 0 0,0 0 0 0 0,-1-1 0 0 0,0 1 0 0 0,0-1 0 0 0,-1 1 0 0 0,0-1 0 0 0,0-1 0 0 0,-2 2-174 0 0,-10 13 0 0 0,17-40-264 0 0,2 6 27 0 0,1 1 0 0 0,1 1-1 0 0,0-1 1 0 0,1 0 0 0 0,0 1-1 0 0,3-4 238 0 0,-7 11-31 0 0,1 0 0 0 0,-1 0 0 0 0,1 1 0 0 0,0-1 0 0 0,0 0 0 0 0,1 1 0 0 0,-1 0 0 0 0,0-1-1 0 0,1 1 32 0 0,-3 2 0 0 0,0 0 0 0 0,0 0 0 0 0,1 0 0 0 0,-1 0 0 0 0,0 0 0 0 0,0 0 0 0 0,0 0 0 0 0,1 0 0 0 0,-1 0 0 0 0,0 0 0 0 0,0 0 0 0 0,0 0 0 0 0,1 0 0 0 0,-1 0 0 0 0,0 0 0 0 0,0 0 0 0 0,0 0 0 0 0,0 0 0 0 0,1 0 0 0 0,-1 0 0 0 0,0 0-1 0 0,0 1 1 0 0,0-1 0 0 0,0 0 0 0 0,1 0 0 0 0,-1 0 0 0 0,0 0 0 0 0,0 0 0 0 0,0 1 0 0 0,0-1 0 0 0,0 0 0 0 0,1 0 0 0 0,-1 0 0 0 0,0 0 0 0 0,0 1 0 0 0,0-1 0 0 0,0 0 0 0 0,0 0 0 0 0,0 0 0 0 0,0 0 0 0 0,0 1 0 0 0,0-1 0 0 0,0 0-1 0 0,0 0 1 0 0,0 0 0 0 0,0 1 0 0 0,0-1 0 0 0,0 0 0 0 0,0 0 0 0 0,0 0 0 0 0,0 1 0 0 0,0-1 0 0 0,0 0 0 0 0,0 0 0 0 0,-1 11 30 0 0,-3 4 148 0 0,-1 0 0 0 0,0 0-1 0 0,-2 0 1 0 0,1-1-1 0 0,-2 0 1 0 0,-4 6-178 0 0,10-16-91 0 0,0-1 1 0 0,0 1-1 0 0,0-1 1 0 0,-1 0 0 0 0,1 0-1 0 0,-1 0 1 0 0,0-1-1 0 0,0 1 1 0 0,0-1-1 0 0,0 1 1 0 0,0-1-1 0 0,-3 1 91 0 0,5-3 0 0 0,1 0 0 0 0,0 0 0 0 0,-1 0 0 0 0,1 0 0 0 0,0 0 0 0 0,-1 0 0 0 0,1 0 0 0 0,-1 0 0 0 0,1 0 0 0 0,0 0 0 0 0,-1 0 0 0 0,1 0 0 0 0,0-1 0 0 0,-1 1 0 0 0,1 0 0 0 0,0 0 0 0 0,0 0 0 0 0,-1-1 0 0 0,1 1 0 0 0,0 0 0 0 0,-1 0 0 0 0,1-1 0 0 0,0 1 0 0 0,0 0 0 0 0,0 0 0 0 0,-1-1 0 0 0,1 1 0 0 0,0 0 0 0 0,0-1 0 0 0,0 1 0 0 0,0 0 0 0 0,0-1 0 0 0,-1 1 0 0 0,1 0 0 0 0,0-1 0 0 0,0 1 0 0 0,0-1 0 0 0,0 1 0 0 0,0 0 0 0 0,0-1 0 0 0,0 1 0 0 0,0 0 0 0 0,0-1 0 0 0,1 1 0 0 0,-1 0 0 0 0,0-1 0 0 0,2-21 0 0 0,-2 18 0 0 0,2-8-3 0 0,-1 0 0 0 0,2-1 0 0 0,-1 1 0 0 0,2 0 0 0 0,-1 0 0 0 0,2 0 0 0 0,0 1 0 0 0,1-3 3 0 0,11-10-385 0 0,-17 24 378 0 0,0 0-1 0 0,1-1 1 0 0,-1 1 0 0 0,0 0-1 0 0,1-1 1 0 0,-1 1 0 0 0,1 0-1 0 0,-1-1 1 0 0,1 1 0 0 0,-1 0-1 0 0,0 0 1 0 0,1-1 0 0 0,-1 1-1 0 0,1 0 1 0 0,-1 0-1 0 0,1 0 1 0 0,-1 0 0 0 0,1 0-1 0 0,-1 0 1 0 0,1 0 7 0 0,0 0-2 0 0,-1 0 1 0 0,1 0-1 0 0,-1 1 0 0 0,0-1 0 0 0,1 1 1 0 0,-1-1-1 0 0,1 0 0 0 0,-1 1 0 0 0,0-1 1 0 0,0 1-1 0 0,1-1 0 0 0,-1 1 0 0 0,0-1 1 0 0,0 1-1 0 0,1-1 0 0 0,-1 1 0 0 0,0-1 1 0 0,0 1-1 0 0,0-1 0 0 0,0 1 0 0 0,0-1 1 0 0,0 1-1 0 0,0-1 0 0 0,0 1 1 0 0,0-1 0 0 0,1 8 47 0 0,-1 0 0 0 0,0-1 0 0 0,0 1 0 0 0,-1 0-1 0 0,0-1 1 0 0,-1 1 0 0 0,1 0 0 0 0,-3 4-46 0 0,-4 12 685 0 0,-1-1-1 0 0,-2 0-684 0 0,-9 11 690 0 0,5-14-649 0 0,15-20-45 0 0,0 1-1 0 0,0-1 1 0 0,0 0-1 0 0,0 0 1 0 0,-1 0-1 0 0,1 1 1 0 0,0-1-1 0 0,0 0 1 0 0,0 0-1 0 0,0 0 1 0 0,0 1-1 0 0,-1-1 1 0 0,1 0 0 0 0,0 0-1 0 0,0 0 1 0 0,0 0-1 0 0,-1 1 1 0 0,1-1-1 0 0,0 0 1 0 0,0 0-1 0 0,-1 0 1 0 0,1 0-1 0 0,0 0 1 0 0,0 0-1 0 0,0 0 1 0 0,-1 0-1 0 0,1 0 1 0 0,0 0 0 0 0,0 0-1 0 0,-1 0 1 0 0,1 0-1 0 0,0 0 1 0 0,0 0-1 0 0,-1 0 1 0 0,1 0-1 0 0,0 0 1 0 0,-1 0 4 0 0,-2-10-407 0 0,4-13-404 0 0,1 12 585 0 0,10-49-485 0 0,-10 54 697 0 0,0 0-1 0 0,0 1 1 0 0,0-1 0 0 0,1 1-1 0 0,0-1 1 0 0,0 1 0 0 0,0 0-1 0 0,4-4 15 0 0,-7 8 2 0 0,0 1 0 0 0,1-1-1 0 0,-1 1 1 0 0,0 0-1 0 0,0-1 1 0 0,1 1-1 0 0,-1 0 1 0 0,0-1-1 0 0,1 1 1 0 0,-1 0-1 0 0,0 0 1 0 0,1-1-1 0 0,-1 1 1 0 0,1 0-1 0 0,-1 0 1 0 0,0-1-1 0 0,1 1 1 0 0,-1 0-1 0 0,1 0 1 0 0,-1 0-1 0 0,1 0 1 0 0,-1 0-1 0 0,0 0 1 0 0,1 0-1 0 0,-1 0 1 0 0,1 0-1 0 0,-1 0 1 0 0,1 0-1 0 0,-1 0 1 0 0,1 0 0 0 0,-1 0-1 0 0,0 0 1 0 0,1 0-1 0 0,-1 1 1 0 0,1-1-1 0 0,-1 0 1 0 0,0 0-1 0 0,1 0 1 0 0,-1 1-1 0 0,1-1 1 0 0,-1 0-1 0 0,0 1 1 0 0,1-1-1 0 0,-1 0 1 0 0,0 1-2 0 0,1 0 26 0 0,0 0-1 0 0,-1 0 1 0 0,1 0 0 0 0,0 0 0 0 0,-1 1 0 0 0,1-1 0 0 0,-1 0 0 0 0,0 0-1 0 0,1 1 1 0 0,-1-1 0 0 0,0 0 0 0 0,0 1 0 0 0,0-1 0 0 0,0 0-1 0 0,0 1-25 0 0,-6 31 132 0 0,3-21 217 0 0,-1 0 1 0 0,0-1 0 0 0,-3 6-350 0 0,3-9 229 0 0,0 1 0 0 0,-1-2 0 0 0,0 1 0 0 0,-6 6-229 0 0,7-9-26 0 0,0-1 0 0 0,0 1 0 0 0,-1-1-1 0 0,-3 2 27 0 0,8-6-9 0 0,0 1 0 0 0,-1-1 0 0 0,1 1-1 0 0,-1-1 1 0 0,1 0 0 0 0,-1 1 0 0 0,1-1 0 0 0,-1 0-1 0 0,0 1 1 0 0,1-1 0 0 0,-1 0 0 0 0,1 0-1 0 0,-1 1 1 0 0,0-1 0 0 0,1 0 0 0 0,-1 0-1 0 0,0 0 1 0 0,1 0 0 0 0,-1 0 0 0 0,1 0 0 0 0,-1 0-1 0 0,0 0 1 0 0,1 0 0 0 0,-1 0 0 0 0,0 0-1 0 0,1-1 1 0 0,-1 1 9 0 0,0-1-32 0 0,1 1-1 0 0,-1-1 1 0 0,1 0-1 0 0,-1 1 1 0 0,1-1-1 0 0,-1 0 0 0 0,1 0 1 0 0,0 1-1 0 0,0-1 1 0 0,-1 0-1 0 0,1 0 1 0 0,0 0-1 0 0,0 1 1 0 0,0-1-1 0 0,0 0 1 0 0,0 0-1 0 0,0 0 1 0 0,0 0 32 0 0,0-5-230 0 0,0-1 1 0 0,1 1 0 0 0,0-1-1 0 0,2-5 230 0 0,11-33-476 0 0,-12 40 439 0 0,0 1-1 0 0,1 0 1 0 0,-1 0 0 0 0,1 0 0 0 0,0-1 37 0 0,10-6-250 0 0,-13 11 249 0 0,1-1 0 0 0,-1 1-1 0 0,0 0 1 0 0,0 0 0 0 0,0 0-1 0 0,1 0 1 0 0,-1 0-1 0 0,0 0 1 0 0,0 0 0 0 0,0 0-1 0 0,1 0 1 0 0,-1 0 0 0 0,0 0-1 0 0,0 0 1 0 0,1 0-1 0 0,-1 0 1 0 0,0 0 0 0 0,0 0-1 0 0,0 0 1 0 0,1 0 0 0 0,-1 0-1 0 0,0 0 1 0 0,0 0-1 0 0,1 0 1 0 0,-1 0 0 0 0,0 0-1 0 0,0 0 1 0 0,0 0 0 0 0,0 1-1 0 0,1-1 1 0 0,-1 0-1 0 0,0 0 1 0 0,0 0 0 0 0,0 0-1 0 0,0 1 1 0 0,1-1 0 0 0,-1 0-1 0 0,0 0 1 0 0,0 0-1 0 0,0 1 1 0 0,0-1 0 0 0,0 0-1 0 0,0 0 1 0 0,0 0 0 0 0,0 1-1 0 0,0-1 1 0 0,0 0-1 0 0,1 0 1 0 0,-1 0 0 0 0,0 1-1 0 0,0-1 1 0 0,0 0 0 0 0,-1 0-1 0 0,1 1 1 0 0,0-1-1 0 0,0 0 1 0 0,0 0 1 0 0,-1 12 7 0 0,-3-1 6 0 0,0 0 0 0 0,-1-1 1 0 0,0 1-1 0 0,-1-1 0 0 0,0 0 0 0 0,0 0 1 0 0,-1-1-1 0 0,-1 0 0 0 0,1 0 1 0 0,-1-1-1 0 0,-1 0 0 0 0,-5 3-13 0 0,4-7-2327 0 0,10-4 1815 0 0</inkml:trace>
  <inkml:trace contextRef="#ctx0" brushRef="#br0" timeOffset="50">803 1545 7048 0 0,'0'0'150'0'0,"0"0"130"0"0,0 0 438 0 0,0 0 186 0 0,-13 9 4556 0 0,3-7-4748 0 0,-6 0 899 0 0,-7 1 524 0 0,4 3-1766 0 0,20-7-467 0 0,0 1-1 0 0,0-1 1 0 0,0 0-1 0 0,0 1 0 0 0,0-1 1 0 0,0 0-1 0 0,0 0 1 0 0,0 0-1 0 0,-1 1 0 0 0,1-1 1 0 0,0-1 98 0 0,0 1-76 0 0,0 0 1 0 0,-1 1-1 0 0,1-1 1 0 0,0 0-1 0 0,0 0 1 0 0,0 0-1 0 0,0 1 1 0 0,0-1-1 0 0,0 1 1 0 0,0-1-1 0 0,0 0 1 0 0,0 1-1 0 0,0 0 1 0 0,0-1-1 0 0,1 1 76 0 0,2-1-225 0 0,-1 0 0 0 0,1 0-1 0 0,-1-1 1 0 0,0 1 0 0 0,1 0 0 0 0,1-2 225 0 0,7-3-443 0 0,-13 7 439 0 0,-1 2-4 0 0,-6 8 73 0 0,3-7 188 0 0,-1-1 0 0 0,1 0 1 0 0,-1 0-1 0 0,1 0 0 0 0,-1-1 0 0 0,0 0 1 0 0,-4 1-254 0 0,-3 1 110 0 0,-7 2 270 0 0,6-1 191 0 0,13-5-555 0 0,1 1 0 0 0,-1-1 0 0 0,1 0 0 0 0,-1 1 0 0 0,0-1 0 0 0,1 0 0 0 0,-1 0 0 0 0,1 0 0 0 0,-1 1 0 0 0,0-1 0 0 0,1 0 0 0 0,-1 0 0 0 0,0 0 0 0 0,1 0 0 0 0,-1 0 0 0 0,0 0 0 0 0,1 0 0 0 0,-1-1 0 0 0,0 1 0 0 0,1 0-16 0 0,0 0-12 0 0,-1-1 0 0 0,1 1 0 0 0,0 0 1 0 0,0-1-1 0 0,0 1 0 0 0,0 0 0 0 0,0 0 0 0 0,0-1 1 0 0,0 1-1 0 0,0 0 0 0 0,0-1 0 0 0,0 1 0 0 0,0 0 1 0 0,0-1-1 0 0,0 1 0 0 0,0 0 0 0 0,0-1 0 0 0,0 1 1 0 0,0 0-1 0 0,0-1 0 0 0,1 1 0 0 0,-1 0 0 0 0,0-1 1 0 0,0 1-1 0 0,0 0 0 0 0,1 0 12 0 0,9-15-828 0 0,-3 8 206 0 0,-6 6 580 0 0,2-2-456 0 0,1-1 1 0 0,0 1-1 0 0,0 0 1 0 0,0 0-1 0 0,1 1 1 0 0,3-2 497 0 0,7 0-2610 0 0,-3 3 14 0 0,-11 3 2856 0 0,-4 3 560 0 0,-5 3 1163 0 0,2-4-1108 0 0,-10 6 1225 0 0,6-4-996 0 0,-10 3 386 0 0,8-3-933 0 0,5-3-516 0 0,7-3-934 0 0,0-2 469 0 0,1-1-394 0 0</inkml:trace>
  <inkml:trace contextRef="#ctx0" brushRef="#br0" timeOffset="51">453 2005 4176 0 0,'0'0'88'0'0,"0"0"16"0"0,0 0 8 0 0,0 0 16 0 0,0 0-128 0 0,0 0 0 0 0,0 0 0 0 0,0 0 0 0 0,0 0 112 0 0,1-2 0 0 0,-1 2 0 0 0</inkml:trace>
  <inkml:trace contextRef="#ctx0" brushRef="#br1" timeOffset="52">177 3090 9696 0 0,'0'0'353'0'0,"0"0"-57"0"0,-5-5 3700 0 0,3 4 1028 0 0,1 0-4947 0 0,1 1 139 0 0,-13-17 3037 0 0,13 17-3211 0 0,-1-1 0 0 0,1 1-1 0 0,0-1 1 0 0,-1 1 0 0 0,1 0 0 0 0,0-1-1 0 0,-1 1 1 0 0,1-1 0 0 0,-1 1-1 0 0,1 0 1 0 0,-1-1 0 0 0,1 1 0 0 0,-1 0-1 0 0,1 0 1 0 0,-1-1 0 0 0,0 1-42 0 0,-3-2 137 0 0,2-1-127 0 0,0 0 294 0 0,-4 0 20 0 0,1 1-127 0 0,3 0-201 0 0,1 1 21 0 0,0 0-1 0 0,-1 0 0 0 0,1 0 1 0 0,0 0-1 0 0,0 0 0 0 0,-1 1 1 0 0,1-1-1 0 0,0 0 0 0 0,-1 1 1 0 0,1-1-1 0 0,-1 1 0 0 0,1-1-16 0 0,0 1 82 0 0,1 0 72 0 0,0 0 34 0 0,0 0 4 0 0,-16-5-256 0 0,3-14-49 0 0,8 10 81 0 0,-13-7 145 0 0,16 14-113 0 0,2 2 0 0 0,0 0 0 0 0,-1 0 0 0 0,1 0 0 0 0,-1 0 0 0 0,1 0 0 0 0,-1 0 0 0 0,1 0 0 0 0,0 0 0 0 0,-1 0 0 0 0,1 0 0 0 0,-1 0 0 0 0,1 0 0 0 0,0-1 0 0 0,-1 1 0 0 0,1 0 0 0 0,-1 0 0 0 0,1-1 0 0 0,0 1 0 0 0,-1 0 0 0 0,1 0 0 0 0,0-1 0 0 0,0 1 0 0 0,-1 0 0 0 0,1-1 0 0 0,0 1 0 0 0,-1 0 0 0 0,-1-3-4 0 0,2 2 5 0 0,0 1 0 0 0,0 0 0 0 0,0 0 0 0 0,0-1-1 0 0,0 1 1 0 0,-1 0 0 0 0,1 0 0 0 0,0 0 0 0 0,0-1 0 0 0,0 1 0 0 0,0 0 0 0 0,-1 0 0 0 0,1 0-1 0 0,0 0 1 0 0,0-1 0 0 0,0 1 0 0 0,-1 0 0 0 0,1 0 0 0 0,0 0 0 0 0,0 0 0 0 0,-1 0-1 0 0,1 0 1 0 0,0 0 0 0 0,0 0 0 0 0,-1 0 0 0 0,1 0 0 0 0,0 0 0 0 0,0 0 0 0 0,-1 0-1 0 0,1-1 0 0 0,0 1 0 0 0,-1 0-1 0 0,1 0 1 0 0,0 0 0 0 0,-1 0 0 0 0,1-1 0 0 0,0 1 0 0 0,-1 0 0 0 0,1 0 0 0 0,0 0 0 0 0,-1-1 0 0 0,1 1 0 0 0,0 0 0 0 0,0-1 0 0 0,-1 1 0 0 0,1 0 0 0 0,0-1 0 0 0,0 1 0 0 0,0 0 0 0 0,0-1 0 0 0,-1 1 0 0 0,1 0 0 0 0,0-1 0 0 0,0 1 0 0 0,0 0 0 0 0,0-1 0 0 0,0 1 0 0 0,0-1 0 0 0,0 1 0 0 0,0 0 0 0 0,0-1 0 0 0,0 1 0 0 0,0 0 0 0 0,0-1 0 0 0,0 1 0 0 0,0-1 0 0 0,-2-7-21 0 0,0 6 21 0 0,0 1 0 0 0,0-1 0 0 0,0 0 0 0 0,0 0 0 0 0,1 0 0 0 0,-1 0 0 0 0,1-1 0 0 0,-1 1 0 0 0,1 0 0 0 0,0-1 0 0 0,-1 1 0 0 0,1-1 0 0 0,1 1 0 0 0,-1-1 0 0 0,0 0 0 0 0,-1-3 0 0 0,1-1 0 0 0,0 0 0 0 0,0 1 0 0 0,1-1 0 0 0,0-1 0 0 0,1-10 120 0 0,1-1 1 0 0,0 1-1 0 0,4-11-120 0 0,-3 17 15 0 0,19-90-622 0 0,-13 66 74 0 0,1 0 1 0 0,2 1-1 0 0,5-7 533 0 0,-5 18-2947 0 0,-5 13 1227 0 0</inkml:trace>
  <inkml:trace contextRef="#ctx0" brushRef="#br1" timeOffset="53">54 2739 4768 0 0,'0'0'352'0'0,"0"0"637"0"0,0 0 276 0 0,0 0 58 0 0,0 0-18 0 0,0 0-121 0 0,0 0-52 0 0,0 0-10 0 0,2-19 4005 0 0,8-8-4354 0 0,13-12 503 0 0,24-20-83 0 0,-27 34-1531 0 0,0 3 342 0 0,14-13-4 0 0,2 0-45 0 0,-4 4-4092 0 0,-29 29 2428 0 0</inkml:trace>
  <inkml:trace contextRef="#ctx0" brushRef="#br1" timeOffset="54">121 2653 10136 0 0,'0'0'230'0'0,"0"0"30"0"0,14-8 776 0 0,-6 0 294 0 0,0 0-1 0 0,1 1 0 0 0,0 1 0 0 0,0-1 0 0 0,2 0-1329 0 0,30-15 1134 0 0,-37 20-1265 0 0,29-12 195 0 0,-17 8-64 0 0,-8 4 189 0 0,-1-2-1 0 0,0 1 1 0 0,0-1 0 0 0,0 0-1 0 0,5-3-188 0 0,28-17 353 0 0,-40 24-299 0 0,2 0-53 0 0,1 0 0 0 0,-1 0 0 0 0,0-1 0 0 0,0 1 0 0 0,0 0 0 0 0,0-1 0 0 0,0 1 0 0 0,-1-1 0 0 0,1 0 0 0 0,0 0 0 0 0,1 0-1 0 0,0 0 0 0 0,1-1 0 0 0,-1 1 0 0 0,1 0 0 0 0,0-1 0 0 0,-1 2-1 0 0,3-1 1 0 0,-1-3 109 0 0,1-1-3016 0 0,-4 5 1625 0 0</inkml:trace>
  <inkml:trace contextRef="#ctx0" brushRef="#br1" timeOffset="55">359 2532 4832 0 0,'0'0'261'0'0,"0"0"258"0"0,3-1 4448 0 0,11 0-2384 0 0,26-18-753 0 0,-14 6-1870 0 0,-22 11 39 0 0,-3 1 0 0 0,0 1 0 0 0,-1-1 0 0 0,1 1 1 0 0,0 0-1 0 0,0-1 0 0 0,-1 1 0 0 0,1-1 0 0 0,0 1 0 0 0,0 0 0 0 0,0 0 0 0 0,0 0 0 0 0,-1-1 1 0 0,1 1-1 0 0,0 0 0 0 0,0 0 0 0 0,1 0 1 0 0,-2 0-69 0 0,0 2 26 0 0,-1-1 0 0 0,0 0 0 0 0,1 1 1 0 0,-1-1-1 0 0,0 0 0 0 0,0 1 0 0 0,0-1 1 0 0,0 0-1 0 0,0 0 0 0 0,0 0 1 0 0,0 0-1 0 0,0 0 0 0 0,0 0 0 0 0,0 0 1 0 0,-1 0-1 0 0,1-1 0 0 0,0 1 1 0 0,-1 0 42 0 0,-1 1-82 0 0,0-1 1 0 0,0 1 0 0 0,1-1 0 0 0,-1 0-1 0 0,0 0 1 0 0,0 0 0 0 0,0 0 0 0 0,-1-1 0 0 0,-2 1 81 0 0,4-1 0 0 0,-1 0 0 0 0,1 0 60 0 0,2 0 260 0 0,0 0 145 0 0,0 0 42 0 0,0 0-93 0 0,0 0-408 0 0,0 0-181 0 0,0 0-32 0 0,0 0 18 0 0,0 0 66 0 0,0 0-110 0 0,15 4-340 0 0,-1-5 623 0 0,-13 1-42 0 0,0 0-1 0 0,1 0 1 0 0,-1 0 0 0 0,0 0-1 0 0,1 0 1 0 0,-1 0-1 0 0,0 0 1 0 0,1 0 0 0 0,-1 0-1 0 0,1-1 1 0 0,-1 1-1 0 0,0-1 1 0 0,0 1 0 0 0,1-1-1 0 0,-1 1 1 0 0,0-1-1 0 0,0 0 1 0 0,0 0 0 0 0,0 0-1 0 0,1 0-7 0 0,-2 1 59 0 0,0 0 32 0 0,0 0 5 0 0,0 0 0 0 0,0 0 5 0 0,0 0 22 0 0,0 0 6 0 0,-14-2 550 0 0,6 7-566 0 0,-3 1-130 0 0,-15-4-111 0 0,24-2 128 0 0,1-1 0 0 0,-2 2 14 0 0,0 0 0 0 0,1 0 0 0 0,-1 0 0 0 0,0 0 0 0 0,1 0 0 0 0,-1 1 0 0 0,1-1 0 0 0,0 1 0 0 0,-1 0 0 0 0,0 1-14 0 0,3-3-106 0 0,0 0-42 0 0,0 0-10 0 0,0 0 40 0 0,4-3-226 0 0,-4 3-162 0 0</inkml:trace>
  <inkml:trace contextRef="#ctx0" brushRef="#br1" timeOffset="56">528 2405 10696 0 0,'0'0'232'0'0,"0"0"173"0"0,0 0 603 0 0,0 0 264 0 0,0 0 52 0 0,0 0-73 0 0,0 0-352 0 0,0 0-149 0 0,0 0-29 0 0,0 0-38 0 0,0 0-131 0 0,0 0-59 0 0,0 0-12 0 0,0 0-59 0 0,0 0-245 0 0,0 0-33 0 0,0-2 648 0 0,0 2-4437 0 0,0 0 2043 0 0</inkml:trace>
  <inkml:trace contextRef="#ctx0" brushRef="#br1" timeOffset="57">562 2379 6688 0 0,'0'0'197'0'0,"1"4"1528"0"0,-1-2 5113 0 0,1-4-7158 0 0</inkml:trace>
  <inkml:trace contextRef="#ctx0" brushRef="#br1" timeOffset="58">587 2377 7072 0 0,'0'0'202'0'0,"0"0"1"0"0,-1 1-103 0 0,1-1 189 0 0,0 0 70 0 0,0 0 8 0 0,0 0-30 0 0,0 0-129 0 0,0 0-59 0 0,0 0-11 0 0,0 0-42 0 0,0 0-154 0 0,0 0-78 0 0,0 0-268 0 0,0 0-118 0 0</inkml:trace>
  <inkml:trace contextRef="#ctx0" brushRef="#br1" timeOffset="59">580 2368 8480 0 0,'-2'2'2369'0'0,"0"-2"2691"0"0,2 0-6785 0 0</inkml:trace>
  <inkml:trace contextRef="#ctx0" brushRef="#br1" timeOffset="60">556 2447 14336 0 0,'0'0'61'0'0,"0"0"1"0"0,0 1 0 0 0,-1-1 0 0 0,1 0-1 0 0,0 0 1 0 0,0 0 0 0 0,0 0 0 0 0,0 1-1 0 0,0-1 1 0 0,0 0 0 0 0,0 0 0 0 0,0 0-1 0 0,0 1 1 0 0,0-1 0 0 0,0 0 0 0 0,0 0-1 0 0,0 0 1 0 0,0 1 0 0 0,0-1 0 0 0,0 0-1 0 0,0 0 1 0 0,0 0 0 0 0,0 0 0 0 0,0 1-1 0 0,0-1 1 0 0,0 0 0 0 0,0 0 0 0 0,0 0-1 0 0,0 1 1 0 0,0-1 0 0 0,0 0 0 0 0,1 0-1 0 0,-1 0 1 0 0,0 0 0 0 0,0 1 0 0 0,0-1-1 0 0,0 0 1 0 0,0 0 0 0 0,1 0 0 0 0,-1 0-1 0 0,0 0 1 0 0,0 0 0 0 0,0 0 0 0 0,0 0-1 0 0,1 1 1 0 0,-1-1 0 0 0,0 0 0 0 0,0 0 0 0 0,0 0-1 0 0,0 0 1 0 0,1 0-62 0 0,0 0-2008 0 0,0 2 923 0 0</inkml:trace>
  <inkml:trace contextRef="#ctx0" brushRef="#br1" timeOffset="61">584 2435 12416 0 0,'0'0'365'0'0,"0"0"-4"0"0,0 0-91 0 0,0 0 464 0 0,0 0 236 0 0,0 0 43 0 0,0 0-128 0 0,0 0-642 0 0,0 0-535 0 0,0 0-175 0 0,0 0-39 0 0</inkml:trace>
  <inkml:trace contextRef="#ctx0" brushRef="#br1" timeOffset="62">573 2497 10696 0 0,'0'0'224'0'0,"0"0"48"0"0,0 0-272 0 0,0 0 0 0 0,0 0 0 0 0,0 0 0 0 0,0 0 0 0 0,0 0 0 0 0,0 0 0 0 0,0 0 0 0 0,0 0 464 0 0,0 0 40 0 0,0 0 8 0 0,0 0 0 0 0,0 0-824 0 0,0 0-160 0 0,0 0-32 0 0</inkml:trace>
  <inkml:trace contextRef="#ctx0" brushRef="#br1" timeOffset="63">577 2499 10696 0 0,'0'0'448'0'0,"0"0"-352"0"0,0 0 1152 0 0,0 0 224 0 0,0 0 56 0 0,0 0 7 0 0,0 0-823 0 0,0 0-160 0 0,0 0-32 0 0,0 0-8 0 0,0 0-408 0 0,0 0-104 0 0,-1-3 0 0 0,1 3 0 0 0,0 0-384 0 0,0 0-104 0 0,0 0-24 0 0</inkml:trace>
  <inkml:trace contextRef="#ctx0" brushRef="#br1" timeOffset="64">495 2520 10696 0 0,'0'0'448'0'0,"0"0"-352"0"0,0 0 736 0 0,0 0 160 0 0,0 0 24 0 0,0 0 8 0 0,0 0-416 0 0,0 0-72 0 0,0 0-25 0 0,0 0 1 0 0,0 0-408 0 0,0 0-104 0 0,0 0 0 0 0,0 0 0 0 0,0 0-384 0 0,0 0-104 0 0,0 0-23 0 0</inkml:trace>
  <inkml:trace contextRef="#ctx0" brushRef="#br1" timeOffset="65">475 2468 14336 0 0,'0'0'421'0'0,"0"0"-12"0"0,0 0-169 0 0,-2-5 3538 0 0,0-1-3956 0 0,2 6-173 0 0</inkml:trace>
  <inkml:trace contextRef="#ctx0" brushRef="#br1" timeOffset="66">499 2382 8752 0 0,'0'0'190'0'0,"0"0"65"0"0,-7 6 9667 0 0,4-5-10115 0 0,-5 2 1436 0 0,-7 0 301 0 0,10-5-244 0 0,4 1-1277 0 0,1 1 0 0 0,-1-1 0 0 0,1 1-1 0 0,-1-1 1 0 0,0 1 0 0 0,1-1 0 0 0,-1 1-1 0 0,0-1 1 0 0,1 1 0 0 0,-1 0 0 0 0,0-1-1 0 0,1 1 1 0 0,-1 0 0 0 0,0 0 0 0 0,0 0 0 0 0,1-1-1 0 0,-1 1 1 0 0,0 0 0 0 0,0 0 0 0 0,1 0-1 0 0,-2 0-22 0 0,3 0 1 0 0,-1 0-1 0 0,0 0 0 0 0,1 0 1 0 0,-1 0-1 0 0,0 0 0 0 0,1 0 1 0 0,-1 0-1 0 0,1 0 0 0 0,-1 0 1 0 0,0 0-1 0 0,1 0 1 0 0,-1 0-1 0 0,0-1 0 0 0,1 1 1 0 0,-1 0-1 0 0,0 0 0 0 0,1 0 1 0 0,-1-1-1 0 0,0 1 0 0 0,1 0 1 0 0,-1 0-1 0 0,0-1 0 0 0,0 1 1 0 0,1 0-1 0 0,-1-1 0 0 0,0 1 1 0 0,0 0-1 0 0,0-1 1 0 0,1 1-1 0 0,-1 0 0 0 0,0-1 1 0 0,0 1-1 0 0,13-16 14 0 0,-13 16 50 0 0,4 2 72 0 0,-3-1-180 0 0,1 0-36 0 0,1-2 62 0 0,-1 1 6 0 0,-2-1-46 0 0,1 1 3 0 0,0 0 55 0 0,0 0 43 0 0,1 0-33 0 0,0 1-10 0 0,-1-1 8 0 0,-4-1 0 0 0,-7-4-86 0 0,10 5-253 0 0,0 0-137 0 0,0 0-39 0 0,0 0 65 0 0,-2-1 292 0 0,1 1 134 0 0,-1 0 16 0 0,1-1 0 0 0,-1 1 0 0 0,0 0 0 0 0,0-1 0 0 0,-3-4 289 0 0,3 0-166 0 0,2 5-189 0 0,0 0 56 0 0,0 0 0 0 0,0 0 0 0 0,0 0 0 0 0,1-1 1 0 0,-1 1-1 0 0,0 0 0 0 0,0 0 0 0 0,0 0 0 0 0,0 0 0 0 0,0-1 1 0 0,0 1-1 0 0,0 0 0 0 0,1 0 0 0 0,-1 0 0 0 0,0-1 1 0 0,0 1-1 0 0,0 0 0 0 0,0 0 0 0 0,0 0 0 0 0,0-1 0 0 0,0 1 1 0 0,0 0-1 0 0,0 0 0 0 0,0 0 0 0 0,0-1 0 0 0,0 1 1 0 0,0 0-1 0 0,0 0 0 0 0,0 0 0 0 0,0-1 0 0 0,-1 1 0 0 0,1 0 1 0 0,0 0-1 0 0,0 0 0 0 0,0-1 0 0 0,0 1 0 0 0,0 0 1 0 0,0 0 9 0 0,-6-15 65 0 0,3 8-95 0 0,2 6 30 0 0,0 0-15 0 0,0 0-1 0 0,0 0 1 0 0,0 0-1 0 0,1 0 0 0 0,-1 0 1 0 0,0-1-1 0 0,0 1 1 0 0,1 0-1 0 0,-1 0 1 0 0,0-1 15 0 0,-6-12 2139 0 0,4 5-2139 0 0,3-3 0 0 0,1 5-12 0 0,-1 6-54 0 0,0 1-41 0 0,0 0-12 0 0,-2-4 18 0 0,0-5 210 0 0,0-13 69 0 0,-5-11-582 0 0,6 28 150 0 0</inkml:trace>
  <inkml:trace contextRef="#ctx0" brushRef="#br1" timeOffset="67">336 2036 8712 0 0,'-10'-32'852'0'0,"-8"-16"3394"0"0,17 43-3768 0 0,-11-22 2028 0 0,3 9-1646 0 0,8 18-561 0 0,-2-2 1122 0 0,3 3-1002 0 0,1 3-251 0 0,19 49 754 0 0,-8-21-532 0 0,5 20-390 0 0,-13-34 138 0 0,3 9 323 0 0,8 31 805 0 0,-4-19-877 0 0,-8-23-389 0 0,-4-15-69 0 0,1 0-288 0 0,0-1-117 0 0,-8-27-5248 0 0,8 23 4129 0 0</inkml:trace>
  <inkml:trace contextRef="#ctx0" brushRef="#br1" timeOffset="68">343 2025 12416 0 0,'1'3'1475'0'0,"1"2"569"0"0,2 1-321 0 0,2 3-37 0 0,-2-4-1359 0 0,-2-2-575 0 0,2 5 917 0 0,0 0-1 0 0,0 1 0 0 0,1 8-668 0 0,4 13 9 0 0,-1-3 17 0 0,-8-27-252 0 0,2 7 673 0 0,-2-4-5228 0 0,0-3 2742 0 0</inkml:trace>
  <inkml:trace contextRef="#ctx0" brushRef="#br1" timeOffset="69">413 2125 13648 0 0,'0'0'297'0'0,"0"0"-9"0"0,-2-3 1314 0 0,0 2 1814 0 0,2 1-3249 0 0,0 0-91 0 0,0 1 58 0 0,-1 0-493 0 0,1-1-443 0 0,0 0-255 0 0,0 0-49 0 0</inkml:trace>
  <inkml:trace contextRef="#ctx0" brushRef="#br1" timeOffset="70">429 2139 6160 0 0,'-1'-5'469'0'0,"1"5"467"0"0,0 0 305 0 0,0 0 58 0 0,0 0 6 0 0,0 0-19 0 0,0 0-6 0 0,0 0 0 0 0,0 0-67 0 0,0 0-280 0 0,0 0-124 0 0,0 0-29 0 0,0 0-56 0 0,0 0-218 0 0,0 0-98 0 0,0 0-22 0 0,0 0-52 0 0,0 1-1248 0 0,2 2-738 0 0,-1-2 140 0 0</inkml:trace>
  <inkml:trace contextRef="#ctx0" brushRef="#br1" timeOffset="71">407 2086 11088 0 0,'-2'-8'759'0'0,"-2"-2"403"0"0,2 9 5791 0 0,1 3-8426 0 0,1-2 543 0 0</inkml:trace>
  <inkml:trace contextRef="#ctx0" brushRef="#br1" timeOffset="72">252 1879 13464 0 0,'0'0'492'0'0,"0"0"-275"0"0,0 0 48 0 0,5-18 2435 0 0,22-69 1311 0 0,-11 35-3231 0 0,-5 19-602 0 0,-1 4-329 0 0,25-68 30 0 0,-8 34-2883 0 0,-17 45 1508 0 0</inkml:trace>
  <inkml:trace contextRef="#ctx0" brushRef="#br1" timeOffset="73">281 1915 9056 0 0,'0'0'332'0'0,"0"0"-66"0"0,0 0 549 0 0,0 0 265 0 0,0 0 52 0 0,0 0-47 0 0,0 0-239 0 0,0 0-109 0 0,0 0-22 0 0,0 0-33 0 0,0 0-123 0 0,8-15 2055 0 0,29-102-959 0 0,-8 23-826 0 0,8-5-541 0 0,6 1-4449 0 0,-32 74 2614 0 0</inkml:trace>
  <inkml:trace contextRef="#ctx0" brushRef="#br1" timeOffset="74">427 1680 11976 0 0,'0'0'266'0'0,"0"0"44"0"0,5-15 426 0 0,0 5 511 0 0,1-1 1 0 0,0 1 0 0 0,1 0-1 0 0,0 0 1 0 0,5-5-1248 0 0,2-3 817 0 0,84-103 1373 0 0,-43 56-6262 0 0,-41 48 2067 0 0</inkml:trace>
  <inkml:trace contextRef="#ctx0" brushRef="#br1" timeOffset="75">397 1748 9144 0 0,'0'0'333'0'0,"0"-1"882"0"0,2-4 723 0 0,4-10 1560 0 0,7-2-1916 0 0,-1 1 1 0 0,2 0 0 0 0,0 1 0 0 0,3-2-1583 0 0,19-20 804 0 0,-8 9-354 0 0,17-14-450 0 0,21-20-5250 0 0,-57 52 3243 0 0</inkml:trace>
  <inkml:trace contextRef="#ctx0" brushRef="#br1" timeOffset="76">556 1620 10480 0 0,'0'0'225'0'0,"16"-12"4402"0"0,8-6-32 0 0,10-9-3097 0 0,20-13-4068 0 0,-45 32 1098 0 0</inkml:trace>
  <inkml:trace contextRef="#ctx0" brushRef="#br1" timeOffset="77">675 1574 13792 0 0,'0'0'298'0'0,"0"0"-3"0"0,14-18 2607 0 0,-12 16-2661 0 0,0 0-1 0 0,1 0 0 0 0,-1 0 0 0 0,0 0 1 0 0,1 1-1 0 0,-1-1 0 0 0,1 1 0 0 0,1-1-240 0 0,-2 0 22 0 0,-1 2-4 0 0,0-1 0 0 0,0 1 0 0 0,0-1 0 0 0,0 0 0 0 0,0 0 0 0 0,0 0 0 0 0,-1 1-1 0 0,1-1 1 0 0,0 0 0 0 0,-1 0 0 0 0,2-1-18 0 0,-1 0-391 0 0,-1 0-1 0 0,1 1 0 0 0,0-1 1 0 0,-1 0-1 0 0,1 0 1 0 0,-1 0-1 0 0,1 0 1 0 0,-1 0-1 0 0,0 0 1 0 0,0-2 391 0 0,0 1-469 0 0,0 0 0 0 0,0 0 0 0 0,-1 0 0 0 0,1 0 0 0 0,-1 0 1 0 0,0 1-1 0 0,0-1 469 0 0,-5-9 1322 0 0,4 9-1057 0 0,1 0 0 0 0,-1 0 0 0 0,1-1 0 0 0,0 1 1 0 0,0 0-1 0 0,1 0 0 0 0,-1-1 0 0 0,1 1 0 0 0,-1 0 0 0 0,1-1 0 0 0,0 1 0 0 0,0 0 1 0 0,1-1-1 0 0,-1 1 0 0 0,1 0 0 0 0,-1 0 0 0 0,1-1 0 0 0,0 1 0 0 0,0 0 0 0 0,1-1-265 0 0,-2 4 279 0 0,-1-2-343 0 0,0 0 0 0 0,1 1 0 0 0,-1-1 0 0 0,0 0 0 0 0,1 0 0 0 0,-1 1 0 0 0,1-1 0 0 0,-1 0 0 0 0,1 0 0 0 0,0 0 0 0 0,0 0 64 0 0,1-3-2825 0 0,-1 4 1932 0 0</inkml:trace>
  <inkml:trace contextRef="#ctx0" brushRef="#br1" timeOffset="78">731 1436 16280 0 0,'0'-5'335'0'0,"0"0"89"0"0,0-2-336 0 0,0 2-88 0 0,0-1 0 0 0,0-1 0 0 0,1 1 64 0 0,-1-1 0 0 0,1 0 0 0 0,-1 0 0 0 0,1 0-208 0 0,-1 2-48 0 0,0-2 0 0 0</inkml:trace>
  <inkml:trace contextRef="#ctx0" brushRef="#br1" timeOffset="79">694 965 13848 0 0,'-7'-8'1129'0'0,"7"8"-1082"0"0,0 0-1 0 0,0 0 1 0 0,0 0 0 0 0,0 0-1 0 0,0 0 1 0 0,0 0 0 0 0,0 0 0 0 0,0 0-1 0 0,0 0 1 0 0,0 0 0 0 0,0 0-1 0 0,-1 0 1 0 0,1 0 0 0 0,0 0 0 0 0,0 0-1 0 0,0 0 1 0 0,0 0 0 0 0,0 0-1 0 0,0 0 1 0 0,0 0 0 0 0,0 0 0 0 0,0 0-1 0 0,0 0 1 0 0,0 1 0 0 0,0-1-1 0 0,0 0 1 0 0,-1 0 0 0 0,1 0 0 0 0,0 0-1 0 0,0 0 1 0 0,0 0 0 0 0,0 0-1 0 0,0 0 1 0 0,0 0 0 0 0,0 0 0 0 0,0 0-1 0 0,0 0 1 0 0,0 0 0 0 0,0 0-1 0 0,0 0 1 0 0,0 1 0 0 0,0-1-1 0 0,0 0 1 0 0,0 0 0 0 0,0 0 0 0 0,0 0-1 0 0,0 0 1 0 0,0 0 0 0 0,0 0-1 0 0,0 0 1 0 0,0 0 0 0 0,0 0 0 0 0,0 0-47 0 0,3 18 3862 0 0,-2-10-4628 0 0,24 192 5452 0 0,-16-123-3980 0 0,-6-48-592 0 0,1 14 21 0 0,1-15-78 0 0,0 19 87 0 0,-3-28-318 0 0,-1-6-189 0 0,-6-4 693 0 0,3-4-727 0 0,1-5 151 0 0,1 0-1 0 0,0 0 0 0 0,-1 0 0 0 0,1 0 1 0 0,0 0-1 0 0,-1-1 0 0 0,1 1 0 0 0,0 0 1 0 0,-1 0-1 0 0,1 0 0 0 0,0-1 1 0 0,0 1-1 0 0,-1 0 0 0 0,1 0 0 0 0,0-1 1 0 0,0 1-1 0 0,0 0 0 0 0,-1-1 1 0 0,1 1-1 0 0,0 0 0 0 0,0 0 0 0 0,0-1 1 0 0,0 1-1 0 0,-1-1 247 0 0,0-1-2011 0 0</inkml:trace>
  <inkml:trace contextRef="#ctx0" brushRef="#br1" timeOffset="80">794 1532 12640 0 0,'0'0'289'0'0,"0"0"40"0"0,0 0 21 0 0,0 0-46 0 0,0 0-150 0 0,0 0 133 0 0,0 0 81 0 0,0 0 15 0 0,0 0-42 0 0,0 0-180 0 0,0-4-49 0 0,0 3-4613 0 0,0 1-324 0 0</inkml:trace>
  <inkml:trace contextRef="#ctx0" brushRef="#br1" timeOffset="81">724 800 8264 0 0,'-1'-4'133'0'0,"1"2"1872"0"0,-1 3 6830 0 0,-1 34-7293 0 0,6 20-918 0 0,-1-21-301 0 0,5 137 467 0 0,-7-57-6035 0 0,-1-106 3454 0 0</inkml:trace>
  <inkml:trace contextRef="#ctx0" brushRef="#br1" timeOffset="82">766 776 10512 0 0,'0'0'306'0'0,"0"0"-4"0"0,0 0-56 0 0,0 1 1269 0 0,-1 2-125 0 0,0 8-203 0 0,-5 96 1472 0 0,6-36-1241 0 0,-5 106-1458 0 0,6-129 657 0 0,0-9-1222 0 0,-3-15-12 0 0,1-21 300 0 0,0-1-17 0 0</inkml:trace>
  <inkml:trace contextRef="#ctx0" brushRef="#br0" timeOffset="83">834 1103 4672 0 0,'0'0'101'0'0,"0"0"79"0"0,0 0 247 0 0,0 0 106 0 0,0 0 19 0 0,0 0-68 0 0,0 0-244 0 0,0 0 149 0 0,0 0 99 0 0,0 0 22 0 0,0 0 2 0 0,0 0 0 0 0,0 0 0 0 0,0 0 0 0 0,0 0 0 0 0,-1 20 1977 0 0,1 104-4196 0 0,-1-117 490 0 0,1-4 556 0 0</inkml:trace>
  <inkml:trace contextRef="#ctx0" brushRef="#br0" timeOffset="84">824 1083 8104 0 0,'0'0'170'0'0,"3"17"4468"0"0,7 196-1230 0 0,-11-194-3508 0 0,1-1-3246 0 0,0-18 2080 0 0</inkml:trace>
  <inkml:trace contextRef="#ctx0" brushRef="#br0" timeOffset="85">828 1099 8752 0 0,'0'62'7055'0'0,"2"9"-4871"0"0,0 92-2185 0 0,-1-132-508 0 0,1 1-2219 0 0,-2-30 2383 0 0</inkml:trace>
  <inkml:trace contextRef="#ctx0" brushRef="#br0" timeOffset="86">830 1194 10696 0 0,'0'39'1837'0'0,"2"18"-15"0"0,-1 39-432 0 0,1-58-755 0 0,1 5-993 0 0,-2-39-2988 0 0,-1-3 2462 0 0</inkml:trace>
  <inkml:trace contextRef="#ctx0" brushRef="#br0" timeOffset="87">841 1537 7872 0 0,'0'0'166'0'0,"0"0"133"0"0,0 0 449 0 0,0 0 196 0 0,0 0 43 0 0,0 0-55 0 0,0 0-252 0 0,0 0-111 0 0,0 0-22 0 0,0 0-46 0 0,0 0-178 0 0,0 0-78 0 0,0 0-18 0 0,0 0-13 0 0,0 0-38 0 0,0 0-16 0 0,0 0-6 0 0,0 0 15 0 0,0 0 72 0 0,0 0 30 0 0,0 0 7 0 0,0 0 9 0 0,0 0 26 0 0,0 0 9 0 0,0 0 4 0 0,0 0-4 0 0,0 0-30 0 0,0 0-18 0 0,0 0-2 0 0,-1-20 538 0 0,0-7-412 0 0,-2 1 1 0 0,-1 0-1 0 0,-1 0-398 0 0,-6-47 227 0 0,6 10-1702 0 0,3-33 1475 0 0,6 28-3026 0 0,-2 49 1560 0 0</inkml:trace>
  <inkml:trace contextRef="#ctx0" brushRef="#br0" timeOffset="88">816 1124 11608 0 0,'0'-2'240'0'0,"1"-1"56"0"0,1-1-232 0 0,-1 0-64 0 0,0-1 0 0 0,0 0 0 0 0,0-1 640 0 0,-1 0 112 0 0,1-1 24 0 0,0 1 8 0 0,0-2-624 0 0,0 0-160 0 0,0 1 0 0 0,0-2 0 0 0,0 2 224 0 0,0 0 8 0 0,-1-2 8 0 0</inkml:trace>
  <inkml:trace contextRef="#ctx0" brushRef="#br0" timeOffset="89">828 1027 8592 0 0,'0'0'250'0'0,"0"0"4"0"0,3 24 3938 0 0,0 0-3514 0 0,-2 1 1 0 0,0-1 0 0 0,-2 9-679 0 0,0 7-408 0 0,1-14-1694 0 0,0-20 672 0 0</inkml:trace>
  <inkml:trace contextRef="#ctx0" brushRef="#br0" timeOffset="90">833 1008 8752 0 0,'0'0'318'0'0,"0"0"-84"0"0,0 0 420 0 0,2 6 3181 0 0,1 7-2330 0 0,0 26 219 0 0,-2 1 0 0 0,-2 3-1724 0 0,1 52 397 0 0,8-12-3399 0 0,-8-78 2341 0 0</inkml:trace>
  <inkml:trace contextRef="#ctx0" brushRef="#br0" timeOffset="91">845 1043 6776 0 0,'5'33'6407'0'0,"-7"20"-3236"0"0,0-14-2182 0 0,1 167 1091 0 0,5-105-32 0 0,-1-68-5522 0 0,-3-30 2660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107 133 10032 0 0,'-2'0'86'0'0,"1"0"0"0"0,0 0-1 0 0,-1 0 1 0 0,1 0 0 0 0,0 0 0 0 0,-1 0 0 0 0,1 0 0 0 0,0 0 0 0 0,-1 1 0 0 0,1-1 0 0 0,0 0 0 0 0,-1 1 0 0 0,1-1 0 0 0,0 1 0 0 0,0 0-1 0 0,0-1 1 0 0,-1 1 0 0 0,1 0 0 0 0,0 0 0 0 0,0 0 0 0 0,0 0 0 0 0,0 0 0 0 0,0 0 0 0 0,1 0 0 0 0,-1 0 0 0 0,0 0 0 0 0,0 0 0 0 0,1 0-1 0 0,-1 1 1 0 0,0-1 0 0 0,1 1-86 0 0,-3 5 1045 0 0,0 1 0 0 0,0 0 0 0 0,1-1 1 0 0,-1 9-1046 0 0,1-7 294 0 0,-4 12 703 0 0,-1 0-1 0 0,-2 3-996 0 0,-8 24 1192 0 0,16-44-1204 0 0,-1 0 0 0 0,1 0 0 0 0,-1 0 0 0 0,0 0-1 0 0,0 0 1 0 0,-1 0 0 0 0,0 0 12 0 0,2-3-135 0 0</inkml:trace>
  <inkml:trace contextRef="#ctx0" brushRef="#br0" timeOffset="1">107 255 6808 0 0,'8'-29'1949'0'0,"12"-14"-101"0"0,-4 8-1280 0 0,0-3-85 0 0,-15 38-387 0 0,-1 0 9 0 0,-1 2 4 0 0,0 0 1 0 0,0 1-1 0 0,0-1 0 0 0,0 0 1 0 0,0 0-1 0 0,0 0 0 0 0,-1 1-109 0 0,-2 3 114 0 0,-23 52 184 0 0,2 1-1 0 0,2 6-297 0 0,-2 2 189 0 0,19-43 346 0 0,6-23-107 0 0,1-3-56 0 0,3-12-141 0 0,7-28-398 0 0,2 1-1 0 0,1 0 0 0 0,3 1 1 0 0,17-30 167 0 0,-25 52-90 0 0,1 1 1 0 0,1 1 0 0 0,0 0-1 0 0,1 0 1 0 0,1 1 0 0 0,6-5 89 0 0,-18 20 0 0 0,-1-1 0 0 0,0 1 1 0 0,0 0-1 0 0,0 0 0 0 0,0 0 0 0 0,0 0 1 0 0,0 0-1 0 0,0 0 0 0 0,0 0 1 0 0,0 0-1 0 0,0 0 0 0 0,0-1 1 0 0,0 1-1 0 0,0 0 0 0 0,0 0 1 0 0,1 0-1 0 0,-1 0 0 0 0,0 0 1 0 0,0 0-1 0 0,0 0 0 0 0,0 0 0 0 0,0 0 1 0 0,0 0-1 0 0,0 0 0 0 0,0 0 1 0 0,1 0-1 0 0,-1 0 0 0 0,0 0 1 0 0,0 0-1 0 0,0 0 0 0 0,0 0 1 0 0,0 0-1 0 0,0 0 0 0 0,0 0 1 0 0,1 0-1 0 0,-1 0 0 0 0,0 0 0 0 0,0 0 1 0 0,0 0-1 0 0,0 0 0 0 0,0 0 1 0 0,0 0-1 0 0,0 0 0 0 0,0 0 1 0 0,1 0-1 0 0,-1 0 0 0 0,0 0 1 0 0,0 1-1 0 0,0 5 2 0 0,-5 9-3 0 0,-4 4 162 0 0,0 0-1 0 0,-2 0 1 0 0,-1-1 0 0 0,0-1 0 0 0,-5 6-161 0 0,6-9 242 0 0,-28 36 2186 0 0,-6 1-2428 0 0,6-7-27 0 0,56-75 27 0 0,7-4-584 0 0,1 2-1 0 0,2 1 0 0 0,29-27 585 0 0,-32 37-571 0 0,0 1-1 0 0,1 1 1 0 0,1 1 0 0 0,1 2 0 0 0,14-7 571 0 0,-37 22-42 0 0,0 0-43 0 0,1-1 0 0 0,-1 1 0 0 0,1 0 0 0 0,-1 0 0 0 0,1 0 0 0 0,0 1 0 0 0,0 0 0 0 0,0 0 0 0 0,-1 0 0 0 0,5 0 85 0 0,-9 1-9 0 0,1 0 0 0 0,-1 0 1 0 0,0 0-1 0 0,0 0 0 0 0,1 0 1 0 0,-1 0-1 0 0,0 0 0 0 0,0 1 0 0 0,1-1 1 0 0,-1 0-1 0 0,0 0 0 0 0,0 0 0 0 0,1 0 1 0 0,-1 0-1 0 0,0 1 0 0 0,0-1 0 0 0,0 0 1 0 0,1 0-1 0 0,-1 0 0 0 0,0 1 0 0 0,0-1 1 0 0,0 0-1 0 0,0 0 0 0 0,0 1 0 0 0,1-1 1 0 0,-1 0-1 0 0,0 0 0 0 0,0 1 0 0 0,0-1 1 0 0,0 0-1 0 0,0 0 0 0 0,0 1 1 0 0,0-1-1 0 0,0 0 0 0 0,0 1 0 0 0,0-1 1 0 0,0 0-1 0 0,0 0 0 0 0,0 1 0 0 0,0-1 1 0 0,0 0-1 0 0,0 0 0 0 0,0 1 0 0 0,-1-1 1 0 0,1 0-1 0 0,0 0 0 0 0,0 1 0 0 0,0-1 1 0 0,0 0-1 0 0,0 0 0 0 0,-1 1 0 0 0,1-1 1 0 0,0 0-1 0 0,0 0 0 0 0,0 0 0 0 0,-1 0 1 0 0,1 1-1 0 0,0-1 9 0 0,-13 15 266 0 0,12-13-242 0 0,-26 22 410 0 0,0 0 0 0 0,-1-2 0 0 0,-2-1 0 0 0,-30 16-434 0 0,-42 31 601 0 0,69-45-293 0 0,56-42-510 0 0,21-13 202 0 0,-12 9-67 0 0,12-9 97 0 0,1 2 0 0 0,2 2 1 0 0,0 2-1 0 0,2 2 1 0 0,10-2-31 0 0,-38 22-12 0 0,-21 4 15 0 0,0 0-1 0 0,0 0 1 0 0,0 0 0 0 0,0 0-1 0 0,0 0 1 0 0,0 0 0 0 0,1 0-1 0 0,-1 0 1 0 0,0 0 0 0 0,0 0-1 0 0,0 0 1 0 0,0 0 0 0 0,0 0-1 0 0,1 0 1 0 0,-1 0 0 0 0,0 0-1 0 0,0 0 1 0 0,0 0 0 0 0,0 0-1 0 0,0 0 1 0 0,0 0 0 0 0,0 0-1 0 0,1 1 1 0 0,-1-1 0 0 0,0 0-1 0 0,0 0 1 0 0,0 0 0 0 0,0 0-1 0 0,0 0 1 0 0,0 0 0 0 0,0 0-1 0 0,0 1 1 0 0,0-1 0 0 0,0 0-1 0 0,0 0 1 0 0,0 0 0 0 0,0 0-1 0 0,0 0 1 0 0,0 1 0 0 0,0-1-3 0 0,-7 9 385 0 0,-20 14 627 0 0,0-1 1 0 0,-2-1 0 0 0,-5 1-1013 0 0,-95 52 1088 0 0,97-56-1145 0 0,-133 69-430 0 0,164-86-339 0 0,3-3 258 0 0,9-5-5 0 0,17-10 206 0 0,21-7-8 0 0,120-53 68 0 0,-110 53 545 0 0,57-14-238 0 0,-99 36 480 0 0,-14 5 198 0 0,-10 4 11 0 0,-11 5-207 0 0,0-1-1 0 0,-1-1 0 0 0,0-1 0 0 0,-5 1-481 0 0,-81 29-140 0 0,86-32 263 0 0,-10 3-80 0 0,11-3-93 0 0,1-1 1 0 0,-1 0 0 0 0,-1-2 0 0 0,-16 3 49 0 0,94-32-2350 0 0,-29 15 1959 0 0,2-1 241 0 0,1 1 0 0 0,0 1 0 0 0,0 2 0 0 0,32-2 150 0 0,-61 8 1 0 0,-1 1 1 0 0,0 0 0 0 0,0 0-1 0 0,0 0 1 0 0,0 0 0 0 0,0 0 0 0 0,0 0-1 0 0,0 1 1 0 0,0 0 0 0 0,0-1-2 0 0,-20 12 631 0 0,-14 2 136 0 0,-1-2 1 0 0,-28 7-768 0 0,-18 7 664 0 0,61-19-516 0 0,9-4-164 0 0,1 0-1 0 0,-1 0 1 0 0,0-1-1 0 0,0 1 0 0 0,0-2 1 0 0,0 1-1 0 0,-4-1 17 0 0,26-10-1416 0 0,17-5 834 0 0,1 3-1 0 0,0 0 0 0 0,17-2 583 0 0,36-11-691 0 0,-103 33 1267 0 0,1 0 265 0 0,1-1 0 0 0,-7 1-841 0 0,5-3 623 0 0,7-2-545 0 0,0-1-1 0 0,0 0 1 0 0,0 0 0 0 0,0-1 0 0 0,0 0-1 0 0,-6-1-77 0 0,30-14-1508 0 0,4 4 271 0 0,0 0 0 0 0,17-5 1237 0 0,4-2-840 0 0,-35 14-3822 0 0,-4 4 3186 0 0,-9 5 2663 0 0,6-4-1315 0 0,2-2 210 0 0</inkml:trace>
  <inkml:trace contextRef="#ctx0" brushRef="#br0" timeOffset="2">280 285 7800 0 0,'0'0'168'0'0,"0"0"50"0"0,-1-10 4372 0 0,1 9-4537 0 0,0-1-358 0 0,0 0 1 0 0,1 0-1 0 0,-1-1 1 0 0,1 1-1 0 0,-1 0 1 0 0,1 0-1 0 0,0 0 1 0 0,0 0 304 0 0,-1 0-913 0 0,0 1 271 0 0,0 1 21 0 0,0 0 105 0 0,0 0 48 0 0,0 0 11 0 0,0 0 51 0 0,0 0 214 0 0,0 0 96 0 0,0 0 22 0 0</inkml:trace>
  <inkml:trace contextRef="#ctx0" brushRef="#br0" timeOffset="3">125 328 11720 0 0,'0'0'252'0'0,"0"0"6"0"0,0 0-28 0 0,1-7 4861 0 0,2-5-3963 0 0,6-5-3346 0 0,-8 13 853 0 0</inkml:trace>
  <inkml:trace contextRef="#ctx0" brushRef="#br0" timeOffset="4">112 380 13048 0 0,'18'-59'3048'0'0,"-9"19"-5711"0"0,-8 34 1334 0 0</inkml:trace>
  <inkml:trace contextRef="#ctx0" brushRef="#br0" timeOffset="5">75 478 13520 0 0,'6'-40'2699'0'0,"7"-16"-2699"0"0,4-7-1679 0 0,-14 53 59 0 0</inkml:trace>
  <inkml:trace contextRef="#ctx0" brushRef="#br0" timeOffset="6">99 496 8592 0 0,'-1'-1'240'0'0,"0"1"64"0"0,0 0-240 0 0,0 1-64 0 0,0 1 0 0 0,0 0 0 0 0,1-1 416 0 0,-1-1 80 0 0,1 1 16 0 0,0 0 0 0 0,0 1-416 0 0,0-2-96 0 0,0 1 0 0 0,0-1 0 0 0,0 0-384 0 0,0 0-104 0 0</inkml:trace>
  <inkml:trace contextRef="#ctx0" brushRef="#br0" timeOffset="7">103 446 10512 0 0,'0'0'296'0'0,"0"0"64"0"0,0 0-288 0 0,0 0-72 0 0,0 0 0 0 0,0 0 0 0 0,0 0 288 0 0,0 0 32 0 0,0 0 16 0 0,0 0 0 0 0,2-2-336 0 0,-2 2-72 0 0,0 0-16 0 0</inkml:trace>
  <inkml:trace contextRef="#ctx0" brushRef="#br0" timeOffset="8">89 576 13856 0 0,'-1'-1'392'0'0,"1"1"88"0"0,-1-1-384 0 0,0 1-96 0 0,-1 0 0 0 0,2 0 0 0 0,-1 0 304 0 0,1 0 48 0 0,-1 0 0 0 0,1 0 8 0 0,-1-1-296 0 0,1 1-64 0 0,-1-1 0 0 0,1 1 0 0 0,0 0-832 0 0,0 0-144 0 0,-1 2-24 0 0</inkml:trace>
  <inkml:trace contextRef="#ctx0" brushRef="#br0" timeOffset="9">102 538 6688 0 0,'0'0'192'0'0,"0"0"32"0"0,0 0-224 0 0,0 0 0 0 0,0 0 0 0 0,0 0 0 0 0,0 0 456 0 0,0 0 48 0 0,0 0 8 0 0,0 0 0 0 0,0 0-416 0 0,0 0-96 0 0,0 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7768 0 0,'-2'4'160'0'0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104 661 13736 0 0,'-1'-2'70'0'0,"-1"0"0"0"0,1 0 0 0 0,0 0 0 0 0,-1 0 0 0 0,1 1 0 0 0,-1-1 0 0 0,0 1 0 0 0,1-1 1 0 0,-2 0-71 0 0,2 1 45 0 0,-1 0 1 0 0,1 0 0 0 0,0 0 0 0 0,-1 0 0 0 0,1-1 0 0 0,0 1 0 0 0,0 0 0 0 0,0-1 0 0 0,0 1 0 0 0,0-1 0 0 0,0 1 0 0 0,0-1 0 0 0,1 0 0 0 0,-1 1 0 0 0,0-1 0 0 0,1 0 0 0 0,-1 1 0 0 0,1-1 0 0 0,0-1-46 0 0,0 0-4 0 0,0-1 1 0 0,1 0 0 0 0,-1 0 0 0 0,1 0-1 0 0,0 0 1 0 0,0 1 0 0 0,0-1 0 0 0,1 0-1 0 0,-1 1 1 0 0,1-1 0 0 0,0 1 0 0 0,0 0-1 0 0,0 0 1 0 0,0-1 0 0 0,1 1 0 0 0,-1 1-1 0 0,1-1 1 0 0,0 0 0 0 0,0 1 0 0 0,0-1 0 0 0,3-1 3 0 0,-1 1-12 0 0,-1-1 0 0 0,1 2 0 0 0,0-1 0 0 0,-1 1 0 0 0,1-1 0 0 0,1 1 0 0 0,-1 1 0 0 0,0-1 0 0 0,0 1 0 0 0,1 0 0 0 0,-1 0 0 0 0,0 0 0 0 0,1 1 0 0 0,-1 0 0 0 0,2 0 12 0 0,-5 0-32 0 0,-1 0 1 0 0,0 0-1 0 0,1 0 1 0 0,-1 0-1 0 0,0 1 1 0 0,1-1-1 0 0,-1 1 1 0 0,0-1-1 0 0,0 1 1 0 0,0-1-1 0 0,1 1 1 0 0,-1-1-1 0 0,0 1 1 0 0,0 0-1 0 0,0 0 0 0 0,0 0 1 0 0,0 0-1 0 0,0-1 1 0 0,0 1-1 0 0,-1 0 1 0 0,2 1 31 0 0,-2-1-10 0 0,1 1-1 0 0,-1-1 1 0 0,0 0-1 0 0,1 0 1 0 0,-1 1-1 0 0,0-1 1 0 0,0 0 0 0 0,0 1-1 0 0,0-1 1 0 0,0 0-1 0 0,0 0 1 0 0,0 1 0 0 0,-1-1-1 0 0,1 0 1 0 0,0 1-1 0 0,-1-1 1 0 0,0 1 10 0 0,-1 3 65 0 0,0 0 0 0 0,0-1 0 0 0,-1 1-1 0 0,0-1 1 0 0,0 0 0 0 0,0 1 0 0 0,-1-2 0 0 0,1 1 0 0 0,-5 3-65 0 0,2-2 181 0 0,0-1 1 0 0,0-1 0 0 0,0 1-1 0 0,-1-1 1 0 0,1 0-1 0 0,-1 0 1 0 0,0-1 0 0 0,0 0-1 0 0,-4 1-181 0 0,6-2 128 0 0,-1 0 0 0 0,0 0 0 0 0,1-1 0 0 0,-1 1 0 0 0,1-1 0 0 0,-1-1 0 0 0,1 1 0 0 0,-1-1 0 0 0,1 0 0 0 0,-1 0 0 0 0,1 0 0 0 0,-4-2-128 0 0,8 2 3 0 0,0 1-1 0 0,0-1 1 0 0,-1 1-1 0 0,1-1 0 0 0,0 0 1 0 0,0 1-1 0 0,0-1 1 0 0,0 0-1 0 0,0 0 0 0 0,0 0 1 0 0,1 0-1 0 0,-1 0 1 0 0,0 0-1 0 0,0 0 0 0 0,1 0 1 0 0,-1 0-1 0 0,0 0 1 0 0,1 0-1 0 0,-1 0 0 0 0,1 0 1 0 0,-1-1-1 0 0,1 1-2 0 0,0-1 11 0 0,0 0-1 0 0,0 0 1 0 0,0 0 0 0 0,0 0-1 0 0,0 0 1 0 0,0 0 0 0 0,1 0-1 0 0,-1 0 1 0 0,1 1 0 0 0,-1-1-1 0 0,1 0 1 0 0,0 0-1 0 0,0-1-10 0 0,2-1 1 0 0,-1 0-1 0 0,1 0 0 0 0,-1 1 0 0 0,1-1 0 0 0,0 1 1 0 0,0-1-1 0 0,1 1 0 0 0,-1 0 0 0 0,1 0 0 0 0,-1 1 1 0 0,1-1-1 0 0,1 0 0 0 0,3 0-183 0 0,0 0 1 0 0,0 0 0 0 0,1 1 0 0 0,-1 0-1 0 0,1 0 1 0 0,0 1 0 0 0,-1 1-1 0 0,1-1 1 0 0,0 1 0 0 0,0 0-1 0 0,-1 1 1 0 0,1 0 0 0 0,0 1-1 0 0,-1 0 1 0 0,1 0 182 0 0,-8-2-32 0 0,0 0-1 0 0,-1 1 0 0 0,1-1 1 0 0,0 0-1 0 0,-1 0 1 0 0,1 1-1 0 0,0-1 0 0 0,-1 0 1 0 0,1 1-1 0 0,0-1 1 0 0,-1 1-1 0 0,1-1 1 0 0,-1 1-1 0 0,1-1 0 0 0,-1 1 1 0 0,1 0-1 0 0,-1-1 1 0 0,1 1-1 0 0,-1-1 0 0 0,1 1 1 0 0,-1 0-1 0 0,0-1 1 0 0,1 1-1 0 0,-1 0 33 0 0,0 0 0 0 0,0 0 0 0 0,0 0 0 0 0,0-1 0 0 0,-1 1 1 0 0,1 0-1 0 0,0 0 0 0 0,0-1 0 0 0,-1 1 0 0 0,1 0 0 0 0,-1 0 0 0 0,1-1 0 0 0,0 1 1 0 0,-1 0-1 0 0,1-1 0 0 0,-1 1 0 0 0,1-1 0 0 0,-1 1 0 0 0,0-1 0 0 0,1 1 0 0 0,-4 2 131 0 0,-1 0 0 0 0,1 0 0 0 0,0 0 0 0 0,-1-1 0 0 0,1 0 0 0 0,-4 2-131 0 0,-6 1 459 0 0,-1-1 0 0 0,1 0 0 0 0,-8 1-459 0 0,17-4 104 0 0,0 0-1 0 0,0-1 1 0 0,0 0-1 0 0,0 0 1 0 0,0 0-1 0 0,1 0 1 0 0,-1-1-1 0 0,0 1 1 0 0,0-1-1 0 0,0 0 1 0 0,0-1-1 0 0,-2 0-103 0 0,6 1 19 0 0,0 1 0 0 0,0-1 0 0 0,0 1 0 0 0,0 0 0 0 0,0-1 0 0 0,0 0-1 0 0,0 1 1 0 0,1-1 0 0 0,-1 0 0 0 0,0 1 0 0 0,0-1 0 0 0,0 0-1 0 0,1 0 1 0 0,-1 0 0 0 0,0 0 0 0 0,1 1 0 0 0,-1-1 0 0 0,1 0 0 0 0,-1 0-1 0 0,1 0 1 0 0,-1 0 0 0 0,1 0 0 0 0,0 0 0 0 0,0-1 0 0 0,-1 1-1 0 0,1 0 1 0 0,0 0 0 0 0,0 0 0 0 0,0 0 0 0 0,0 0 0 0 0,0 0-1 0 0,0 0 1 0 0,1 0 0 0 0,-1 0 0 0 0,0 0 0 0 0,0 0 0 0 0,1-1 0 0 0,-1 1-1 0 0,1 0 1 0 0,-1 1 0 0 0,1-1 0 0 0,-1-1-19 0 0,2 0-28 0 0,0-1-1 0 0,0 1 1 0 0,0-1-1 0 0,0 1 1 0 0,1-1 0 0 0,-1 1-1 0 0,0 0 1 0 0,1 0 0 0 0,0 0-1 0 0,-1 1 1 0 0,1-1-1 0 0,0 1 1 0 0,3-2 28 0 0,22-5-344 0 0,1 1-1 0 0,1 1 1 0 0,15-1 344 0 0,-38 6-47 0 0,-7 1 45 0 0,1 0 1 0 0,-1 0-1 0 0,0 0 0 0 0,0 0 0 0 0,1-1 0 0 0,-1 1 1 0 0,0 0-1 0 0,1 0 0 0 0,-1 0 0 0 0,0 0 0 0 0,0 0 1 0 0,1 0-1 0 0,-1 0 0 0 0,0 0 0 0 0,1 0 0 0 0,-1 0 1 0 0,0 0-1 0 0,1 0 0 0 0,-1 0 0 0 0,0 0 0 0 0,0 1 1 0 0,1-1-1 0 0,-1 0 0 0 0,0 0 0 0 0,1 0 0 0 0,-1 0 1 0 0,0 0-1 0 0,0 1 0 0 0,0-1 0 0 0,1 0 0 0 0,-1 0 1 0 0,0 1 1 0 0,-7 6 27 0 0,-16 5-21 0 0,8-5 131 0 0,0-1 0 0 0,-1-1 0 0 0,0-1 0 0 0,0 0 0 0 0,-1-1 0 0 0,1-1 0 0 0,-1 0 0 0 0,-7-2-137 0 0,22 0 16 0 0,1 0 0 0 0,0 0 0 0 0,-1 0 0 0 0,1 0 0 0 0,0 0 0 0 0,-1-1 0 0 0,1 1 0 0 0,0-1 0 0 0,-1 1 0 0 0,1-1 0 0 0,0 1 0 0 0,0-1 0 0 0,0 0 0 0 0,-1 1 0 0 0,1-1 0 0 0,0 0 0 0 0,0 0 0 0 0,0 0 0 0 0,0 0 0 0 0,1 0 0 0 0,-1 0 0 0 0,-1-1-16 0 0,2 1-11 0 0,0 0 0 0 0,0 0-1 0 0,-1 0 1 0 0,1 0 0 0 0,0 0 0 0 0,0 0 0 0 0,0 0 0 0 0,0 1 0 0 0,0-1-1 0 0,0 0 1 0 0,1 0 0 0 0,-1 0 0 0 0,0 0 0 0 0,0 0 0 0 0,1 0-1 0 0,-1 0 1 0 0,1 0 0 0 0,-1 1 0 0 0,0-1 0 0 0,1 0 0 0 0,0 0-1 0 0,-1 0 1 0 0,1 1 0 0 0,-1-1 0 0 0,1 0 0 0 0,0 1 0 0 0,0-1-1 0 0,-1 0 1 0 0,1 1 0 0 0,0-1 0 0 0,0 1 0 0 0,0-1 11 0 0,14-8-144 0 0,0 1 0 0 0,0 1-1 0 0,0 0 1 0 0,1 1 0 0 0,0 1 0 0 0,0 0 0 0 0,0 1 0 0 0,1 1 0 0 0,0 1-1 0 0,2 0 145 0 0,-77 20-639 0 0,-44-1 3045 0 0,93-16-2101 0 0,-2-1-49 0 0,11 0-257 0 0,0 0 0 0 0,0 0 0 0 0,0 0 0 0 0,0 0 0 0 0,0-1 0 0 0,0 1 0 0 0,0 0 0 0 0,0 0 0 0 0,-1 0 0 0 0,1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0,1 0 1 0 0,13-14-521 0 0,-7 9 440 0 0,1 0 0 0 0,1 1-1 0 0,-1 0 1 0 0,0 0 0 0 0,1 0 0 0 0,0 1 0 0 0,0 1 0 0 0,0 0 0 0 0,0 0 0 0 0,1 0-1 0 0,-1 1 1 0 0,0 1 0 0 0,5-1 81 0 0,-13 1-111 0 0,-1 0-1 0 0,0 0 6 0 0,-21 6-185 0 0,0 0 707 0 0,3-2-225 0 0,0 2 0 0 0,0 0 0 0 0,-11 6-191 0 0,28-11-77 0 0,3-2 49 0 0,-1 0 1 0 0,1 0-1 0 0,-1 0 0 0 0,1 1 0 0 0,-1-1 0 0 0,1 1 1 0 0,-1-1-1 0 0,1 1 0 0 0,0 0 0 0 0,-1-1 0 0 0,2 1 28 0 0,2-1-33 0 0,8-3 44 0 0,1 1 0 0 0,0 0 0 0 0,0 1-1 0 0,0 0 1 0 0,1 1-11 0 0,-10 1-2 0 0,0 0-1 0 0,0 0 1 0 0,0 1-1 0 0,0-1 1 0 0,0 1-1 0 0,0 0 1 0 0,0 0-1 0 0,-1 1 0 0 0,1 0 1 0 0,0-1-1 0 0,-1 1 1 0 0,1 1-1 0 0,-1-1 1 0 0,0 1-1 0 0,0 0 1 0 0,1 0 2 0 0,-1 1 56 0 0,1 1 0 0 0,0-2 0 0 0,0 1 0 0 0,0-1 0 0 0,1 1 0 0 0,-1-1 1 0 0,1-1-1 0 0,0 1 0 0 0,0-1 0 0 0,0 0 0 0 0,0-1 0 0 0,0 1 0 0 0,0-1 0 0 0,0 0 0 0 0,0-1 0 0 0,0 1 1 0 0,1-1-1 0 0,-1 0 0 0 0,0-1 0 0 0,0 0 0 0 0,1 0 0 0 0,-1 0 0 0 0,0-1 0 0 0,0 1 0 0 0,4-3-56 0 0,76-28 288 0 0,-110 62 312 0 0,-255 286-840 0 0,259-293 272 0 0,-84 109 1516 0 0,104-132-1616 0 0,9-9-637 0 0,28-36-852 0 0,10-18 1557 0 0,10-13-288 0 0,10-10 91 0 0,64-78-774 0 0,-106 138 1150 0 0,0 1 0 0 0,1 0 0 0 0,2 2 0 0 0,23-15-179 0 0,-48 36 68 0 0,18-11 243 0 0,-20 13-283 0 0,0-1 1 0 0,0 1-1 0 0,0-1 0 0 0,0 1 1 0 0,1-1-1 0 0,-1 1 1 0 0,0 0-1 0 0,0 0 1 0 0,0 0-1 0 0,0-1 0 0 0,0 1 1 0 0,0 0-1 0 0,0 0 1 0 0,1 0-1 0 0,-1 1 1 0 0,0-1-1 0 0,0 0 0 0 0,0 0-28 0 0,-1 1 10 0 0,1-1 0 0 0,-1 0-1 0 0,0 1 1 0 0,1-1 0 0 0,-1 0-1 0 0,0 1 1 0 0,0-1-1 0 0,1 1 1 0 0,-1-1 0 0 0,0 0-1 0 0,0 1 1 0 0,0-1-1 0 0,0 1 1 0 0,0-1 0 0 0,1 1-1 0 0,-1-1 1 0 0,0 0-1 0 0,0 1 1 0 0,0-1 0 0 0,0 1-1 0 0,0-1 1 0 0,0 1 0 0 0,-1-1-1 0 0,1 1 1 0 0,0-1-1 0 0,0 0 1 0 0,0 1 0 0 0,0-1-1 0 0,0 1 1 0 0,-1-1-1 0 0,1 0 1 0 0,0 1 0 0 0,0-1-1 0 0,-1 1 1 0 0,1-1 0 0 0,0 0-1 0 0,-1 1 1 0 0,1-1-1 0 0,0 0 1 0 0,-1 0 0 0 0,1 1-10 0 0,-16 16 30 0 0,16-17-23 0 0,-50 44 61 0 0,-11 4-68 0 0,-27 23-4 0 0,-194 185 64 0 0,273-248-51 0 0,0 0 150 0 0,-1 1-1 0 0,0-2 1 0 0,0 1 0 0 0,0-2 0 0 0,-6 4-159 0 0,16-10 13 0 0,-1 0-1 0 0,1 1 1 0 0,0-1 0 0 0,-1 0-1 0 0,1 0 1 0 0,-1 0 0 0 0,1 1-1 0 0,-1-1 1 0 0,1 0 0 0 0,0 0-1 0 0,-1 0 1 0 0,1 0 0 0 0,-1 0-1 0 0,1 0 1 0 0,-1 0 0 0 0,1 0 0 0 0,-1 0-1 0 0,1 0 1 0 0,0 0 0 0 0,-1 0-1 0 0,1 0 1 0 0,-1-1 0 0 0,1 1-1 0 0,-1 0 1 0 0,1 0 0 0 0,-1 0-13 0 0,1-1 5 0 0,0 1 0 0 0,0-1 1 0 0,-1 1-1 0 0,1-1 0 0 0,0 1 0 0 0,0-1 1 0 0,0 1-1 0 0,0-1 0 0 0,0 1 1 0 0,-1-1-1 0 0,1 1 0 0 0,0-1 1 0 0,0 1-1 0 0,0-1 0 0 0,0 1 1 0 0,1-1-1 0 0,-1 1 0 0 0,0-1 1 0 0,0 1-6 0 0,8-25-312 0 0,4-1 59 0 0,2 1 1 0 0,0 1 0 0 0,2 0 0 0 0,0 1-1 0 0,3-1 253 0 0,21-22-996 0 0,38-35 996 0 0,1 9 304 0 0,4 3 0 0 0,2 4-1 0 0,86-48-303 0 0,-165 108-256 0 0,1 1 1 0 0,1 0-1 0 0,-1 0 0 0 0,1 1 0 0 0,-1 0 1 0 0,1 0-1 0 0,0 1 0 0 0,0-1 1 0 0,0 2-1 0 0,7-1 256 0 0,-23 12-1840 0 0,-6 5 1937 0 0,0 0 1 0 0,-2-2-1 0 0,1 0 1 0 0,-7 3-98 0 0,-71 45 1834 0 0,71-48-1294 0 0,-228 138 1794 0 0,226-136-2336 0 0,4-2-41 0 0,-1-1 0 0 0,0-1 0 0 0,0-1 0 0 0,-9 3 43 0 0,29-13-23 0 0,-1 1 0 0 0,1-1 1 0 0,0 0-1 0 0,-1 0 0 0 0,1 1 0 0 0,-1-1 1 0 0,1 0-1 0 0,-1 0 0 0 0,1 0 1 0 0,-2 0 22 0 0,3 0-20 0 0,0-1 0 0 0,-1 1 1 0 0,1 0-1 0 0,0 0 1 0 0,-1 0-1 0 0,1 0 1 0 0,0 0-1 0 0,-1-1 0 0 0,1 1 1 0 0,0 0-1 0 0,-1 0 1 0 0,1 0-1 0 0,0-1 0 0 0,0 1 1 0 0,-1 0-1 0 0,1 0 1 0 0,0-1-1 0 0,0 1 0 0 0,0 0 1 0 0,-1-1-1 0 0,1 1 1 0 0,0 0-1 0 0,0-1 1 0 0,0 1-1 0 0,0 0 0 0 0,0-1 20 0 0,0-1-54 0 0,0 1 1 0 0,0-1-1 0 0,0 0 0 0 0,0 0 0 0 0,1 1 0 0 0,-1-1 0 0 0,1 0 0 0 0,-1 1 0 0 0,1-1 0 0 0,0 1 0 0 0,-1-1 0 0 0,1 0 0 0 0,0 1 0 0 0,0 0 0 0 0,1-2 54 0 0,8-10-110 0 0,1 0 0 0 0,0 0 0 0 0,0 1 0 0 0,2 1-1 0 0,-1 0 1 0 0,3-1 110 0 0,31-20 29 0 0,9-4-29 0 0,-5 3-109 0 0,11-6-458 0 0,-26 18 422 0 0,-2-1 0 0 0,-1-2 0 0 0,-1-1 1 0 0,0-2 144 0 0,-57 51 109 0 0,0-2 1 0 0,-1 0 0 0 0,-1-2 0 0 0,-21 11-110 0 0,6-7 182 0 0,-1-2 1 0 0,-1-2-1 0 0,0-2-182 0 0,40-16 25 0 0,4-1-24 0 0,-1 0 0 0 0,0-1 0 0 0,1 1 0 0 0,-1 0 0 0 0,0-1-1 0 0,0 1 1 0 0,0-1 0 0 0,0 0 0 0 0,0 0 0 0 0,1 0 0 0 0,-2 0-1 0 0,12-13-283 0 0,12-6 288 0 0,1 1-1 0 0,17-12-4 0 0,22-18-652 0 0,-6-3 709 0 0,-72 67-34 0 0,-1 0 0 0 0,-7 3-23 0 0,-17 17 971 0 0,25-23-225 0 0,17-13-744 0 0,0 0 0 0 0,0 0 0 0 0,0 0 1 0 0,0 0-1 0 0,0 0 0 0 0,0 0 0 0 0,0-1 1 0 0,0 1-1 0 0,0 0 0 0 0,0 0 1 0 0,0 0-1 0 0,0 0 0 0 0,0 0 0 0 0,0 0 1 0 0,0 0-1 0 0,0 0 0 0 0,0 0 0 0 0,0 0 1 0 0,0 0-1 0 0,0 0 0 0 0,0 0 1 0 0,0 0-1 0 0,0 0 0 0 0,0 0 0 0 0,0 0 1 0 0,0 0-1 0 0,0 0 0 0 0,0 0 0 0 0,0 0 1 0 0,0 0-1 0 0,0 0 0 0 0,0 0 1 0 0,0 0-1 0 0,0 0 0 0 0,0 0 0 0 0,0 0 1 0 0,0 0-1 0 0,0 0 0 0 0,0 0 0 0 0,0 0 1 0 0,0 0-1 0 0,0 0 0 0 0,-1 0 1 0 0,1 0-1 0 0,0 0 0 0 0,0 0 0 0 0,0 0 1 0 0,0 0-1 0 0,0 0-2 0 0,8-10-224 0 0,4-3 70 0 0,-1-1 0 0 0,-1 0 0 0 0,0-1 0 0 0,-1 0-1 0 0,6-13 155 0 0,-44 67 368 0 0,18-25-143 0 0,-12 17-1319 0 0,-9 9 1094 0 0,24-31 191 0 0,0-1 1 0 0,-1 0 0 0 0,0 0-1 0 0,0-1 1 0 0,-1 0-1 0 0,-6 3-191 0 0,16-10 16 0 0,0 0 0 0 0,0 0-1 0 0,0 1 1 0 0,0-1 0 0 0,0 0-1 0 0,-1 0 1 0 0,1 0 0 0 0,0 0-1 0 0,0 0 1 0 0,0 0-1 0 0,0 0 1 0 0,-1 1 0 0 0,1-1-1 0 0,0 0 1 0 0,0 0 0 0 0,0 0-1 0 0,-1 0 1 0 0,1 0 0 0 0,0 0-1 0 0,0 0 1 0 0,0 0-1 0 0,0 0 1 0 0,-1 0 0 0 0,1 0-1 0 0,0 0 1 0 0,0 0 0 0 0,0 0-1 0 0,-1 0 1 0 0,1 0 0 0 0,0 0-1 0 0,0-1 1 0 0,0 1-1 0 0,0 0 1 0 0,-1 0 0 0 0,1 0-1 0 0,0 0 1 0 0,0 0 0 0 0,0 0-1 0 0,0 0 1 0 0,-1-1-16 0 0,3-7-121 0 0,9-13-639 0 0,-10 20 751 0 0,3-8-56 0 0,2 0-1 0 0,-1 1 0 0 0,1 0 0 0 0,0 0 1 0 0,1 0-1 0 0,4-3 66 0 0,-26 33 396 0 0,-73 94 218 0 0,163-221-230 0 0,-2 2-905 0 0,-27 35 290 0 0,-40 59 243 0 0,13-17-36 0 0,-18 24 36 0 0,0 1 0 0 0,1-1 0 0 0,-1 1 0 0 0,0 0 0 0 0,1-1 0 0 0,-1 1 0 0 0,1 0 0 0 0,-1 0 0 0 0,1 0 0 0 0,0 0 0 0 0,-1 0 0 0 0,1 1 0 0 0,2-2-12 0 0,-4 2 4 0 0,0 0 0 0 0,0 0-1 0 0,0 0 1 0 0,1 0-1 0 0,-1 0 1 0 0,0 0 0 0 0,0 0-1 0 0,0 0 1 0 0,1 0-1 0 0,-1 0 1 0 0,0 0 0 0 0,0 0-1 0 0,0 0 1 0 0,1 1-1 0 0,-1-1 1 0 0,0 0 0 0 0,0 0-1 0 0,0 0 1 0 0,1 0-1 0 0,-1 0 1 0 0,0 0 0 0 0,0 0-1 0 0,0 1 1 0 0,0-1-1 0 0,0 0 1 0 0,1 0 0 0 0,-1 0-1 0 0,0 0 1 0 0,0 0-1 0 0,0 1 1 0 0,0-1 0 0 0,0 0-1 0 0,0 0 1 0 0,0 0 0 0 0,1 1-1 0 0,-1-1-3 0 0,-1 10 51 0 0,-4 8-48 0 0,-4-3-3 0 0,0 0 0 0 0,-1-1 0 0 0,0 0 0 0 0,-12 12 0 0 0,-1 2 0 0 0,20-24-32 0 0,0 0 0 0 0,-1 0 0 0 0,1-1 0 0 0,-1 0 0 0 0,0 1 0 0 0,0-1 32 0 0,2-4 29 0 0,2-4-3 0 0,2-3-17 0 0,12-26 40 0 0,2 1-1 0 0,1 1 1 0 0,9-10-49 0 0,-19 29-31 0 0,17-23-104 0 0,-22 33 137 0 0,1 0-1 0 0,-1 1 1 0 0,1-1 0 0 0,0 1-1 0 0,0-1 1 0 0,0 1-1 0 0,0 0 1 0 0,0 0 0 0 0,0 0-1 0 0,1 0-1 0 0,-4 2 5 0 0,0 0-1 0 0,1-1 1 0 0,-1 1-1 0 0,0 0 1 0 0,0 0-1 0 0,0 0 0 0 0,0 0 1 0 0,0 0-1 0 0,1 0 1 0 0,-1 0-1 0 0,0 0 1 0 0,0 0-1 0 0,0 0 0 0 0,0 0 1 0 0,1 0-1 0 0,-1 0 1 0 0,0 0-1 0 0,0 0 1 0 0,0 0-1 0 0,0 0 1 0 0,1 0-1 0 0,-1 0 0 0 0,0 0 1 0 0,0 0-1 0 0,0 0 1 0 0,0 0-1 0 0,0 0 1 0 0,1 0-1 0 0,-1 1 0 0 0,0-1 1 0 0,0 0-1 0 0,0 0 1 0 0,0 0-1 0 0,0 0 1 0 0,0 0-1 0 0,0 0 0 0 0,1 0 1 0 0,-1 1-5 0 0,-1 6 80 0 0,-4 7 32 0 0,5-14-109 0 0,-37 65 445 0 0,37-64-368 0 0,11-13 768 0 0,24-35-1991 0 0,3-9 1143 0 0,-15 23-2351 0 0,-13 17 638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903 413 11272 0 0,'-2'-15'4174'0'0,"1"15"-613"0"0,0 9-3043 0 0,-4 48 188 0 0,-4 27-489 0 0,1-12-280 0 0,4-23 168 0 0,2-37 99 0 0,2-20 181 0 0,3-45-55 0 0,0-27-510 0 0,-1 8-463 0 0,1 23 75 0 0,1 1-32 0 0,1 16 213 0 0,-2 17 288 0 0,0-3-451 0 0,0 0 0 0 0,2 0 0 0 0,3-10 550 0 0,-5 43-379 0 0,-6 65 1592 0 0,-5 13-1213 0 0,2-30 910 0 0,3-21-453 0 0,2-25-334 0 0,0 4-154 0 0,0-1-1 0 0,3 20 32 0 0,-1-36 1204 0 0,1-10-985 0 0,1-6-389 0 0,-2 7 288 0 0,2-55-15 0 0,-5-30-1 0 0,0 21-66 0 0,3 23-32 0 0,-1 37-40 0 0,10-134-2046 0 0,-13 180 947 0 0,1 35 1135 0 0,4 5 1259 0 0,0-26-164 0 0,-2-19-468 0 0,-3-98 66 0 0,-3-9-693 0 0,3 38-43 0 0,1 12 71 0 0,-2-92-2576 0 0,3 158 1487 0 0,-6 25 1061 0 0,3-24 2823 0 0,0 24-2823 0 0,3-61 772 0 0,-2-15-505 0 0,0-3-244 0 0,1-2-1 0 0,-3-32-122 0 0,0-19-154 0 0,7 24-274 0 0,-1 51-268 0 0,1 18 754 0 0,0 12 149 0 0,-1-20 98 0 0,-1 0 1 0 0,-1 8-206 0 0,0-18 96 0 0,0 4-19 0 0,3-1 32 0 0,-3-20 224 0 0,3-8-128 0 0,-1 4-215 0 0,-2-19 1 0 0,0-16 31 0 0,0-72-282 0 0,5 71-195 0 0,0 17-27 0 0,-4 30 459 0 0,4-18-381 0 0,-4 18 358 0 0,1 0 1 0 0,-1 1-1 0 0,0-1 0 0 0,0 0 1 0 0,0 0-1 0 0,1 0 1 0 0,-1 1-1 0 0,0-1 1 0 0,1 0-1 0 0,-1 0 1 0 0,1 1-1 0 0,-1-1 0 0 0,1 0 1 0 0,-1 1-1 0 0,1-1 1 0 0,-1 0-1 0 0,1 1 1 0 0,0-1-1 0 0,0 0 46 0 0,-1 2-15 0 0,1-1 0 0 0,-1 0 0 0 0,0 1 0 0 0,1-1 0 0 0,-1 1 0 0 0,0-1 0 0 0,1 1 0 0 0,-1-1 0 0 0,0 0 0 0 0,1 1 0 0 0,-1-1 0 0 0,0 1 0 0 0,0-1 0 0 0,0 1 0 0 0,0 0 0 0 0,1-1 0 0 0,-1 1 0 0 0,0-1 0 0 0,0 1 0 0 0,0-1 0 0 0,0 1 0 0 0,0-1 0 0 0,0 1 0 0 0,0-1 15 0 0,0 17-20 0 0,0-16-13 0 0,2 48 340 0 0,1 0 0 0 0,4 6-307 0 0,9 46 240 0 0,-4-28-236 0 0,13 49 84 0 0,-12-63-22 0 0,-5-19-132 0 0,-7-34 51 0 0,8 38 108 0 0,-1-15 83 0 0,-7-43-1767 0 0,0-1 1383 0 0,-3-91-256 0 0,3 34 374 0 0,0 1 84 0 0,0 24 9 0 0,0 34-5 0 0,-1-21-73 0 0,0 4-673 0 0,2 0 0 0 0,0 0 0 0 0,3-5 748 0 0,-3 31-392 0 0,-1 4 153 0 0,1 10 112 0 0,1 15 559 0 0,4 103 2039 0 0,0 63-778 0 0,2 6-492 0 0,-3-65 421 0 0,-3-93-1174 0 0,0 39 178 0 0,-12-117-808 0 0,-37-216 0 0 0,27 98-1049 0 0,13 54-1083 0 0,6 85 1750 0 0,-1 10-1652 0 0,1 24 748 0 0,-5 120 3121 0 0,6 71 2441 0 0,3-112-2707 0 0,5 0 0 0 0,13 55-1387 0 0,-18-134 121 0 0,-3-23-64 0 0,-2-27-88 0 0,1 33 24 0 0,-2-29-54 0 0,-9-250 183 0 0,17 112-283 0 0,6 56-456 0 0,-10 103 462 0 0,0-12-638 0 0,2 0-1 0 0,0 0 1 0 0,1 1-1 0 0,1 0 0 0 0,4-8 794 0 0,-10 27-72 0 0,1 1-1 0 0,-1-1 1 0 0,0 1-1 0 0,0-1 0 0 0,0 1 1 0 0,1-1-1 0 0,-1 1 0 0 0,0-1 1 0 0,1 1-1 0 0,-1 0 1 0 0,0-1-1 0 0,1 1 0 0 0,-1-1 1 0 0,1 1-1 0 0,-1 0 0 0 0,0-1 1 0 0,1 1-1 0 0,-1 0 0 0 0,1 0 1 0 0,-1-1 72 0 0,1 1-41 0 0,-1 0 1 0 0,0 1 0 0 0,0-1-1 0 0,1 0 1 0 0,-1 0-1 0 0,0 0 1 0 0,0 0-1 0 0,1 1 1 0 0,-1-1-1 0 0,0 0 1 0 0,0 0 0 0 0,0 0-1 0 0,0 1 1 0 0,1-1-1 0 0,-1 0 1 0 0,0 0-1 0 0,0 1 1 0 0,0-1-1 0 0,0 0 1 0 0,0 0 0 0 0,0 1-1 0 0,1-1 1 0 0,-1 0-1 0 0,0 1 1 0 0,0-1 40 0 0,3 23-794 0 0,-1 88 3914 0 0,-5 2-3120 0 0,0 73 2609 0 0,3-167-2425 0 0,7 125 1494 0 0,-4-118-1405 0 0,1 0-1 0 0,1-1 1 0 0,1 1-1 0 0,5 11-272 0 0,0-13-194 0 0,-11-23 185 0 0,1 0 0 0 0,0 0-1 0 0,0 0 1 0 0,-1 0 0 0 0,1 0 0 0 0,0 0-1 0 0,0 0 1 0 0,0 0 0 0 0,0 0-1 0 0,0 0 1 0 0,1 0 0 0 0,-1-1-1 0 0,0 1 1 0 0,0 0 0 0 0,0-1 0 0 0,1 1-1 0 0,-1-1 10 0 0,0 0 0 0 0,-1 0 0 0 0,1 0 0 0 0,0 0 0 0 0,-1 0 0 0 0,1 0 0 0 0,-1-1 0 0 0,1 1 0 0 0,-1 0 0 0 0,1 0 0 0 0,-1 0 0 0 0,1-1 0 0 0,-1 1 0 0 0,1 0 0 0 0,-1-1 0 0 0,1 1 0 0 0,-1 0 0 0 0,0-1 0 0 0,1 1 0 0 0,-1-1 0 0 0,0 1 0 0 0,1-1 0 0 0,-1 1 0 0 0,0-1 0 0 0,1 1 0 0 0,-1-1 0 0 0,0 1 0 0 0,0-1 0 0 0,1 1 0 0 0,-1-1 0 0 0,0 1 0 0 0,5-19 0 0 0,2-32 27 0 0,-3-1-1 0 0,-1 0 0 0 0,-5-35-26 0 0,2-2 17 0 0,0 76-65 0 0,5-180 94 0 0,4 79-1073 0 0,2 38-960 0 0,-9 72 854 0 0,-1 5 398 0 0,1 11 133 0 0,0 18 536 0 0,-1 39 515 0 0,-1 35 506 0 0,0 16 841 0 0,4-1 0 0 0,6 3-1796 0 0,-10-121 2 0 0,12 70 388 0 0,-10-62-341 0 0,0 0-1 0 0,1 0 1 0 0,0-1 0 0 0,0 1 0 0 0,1-1-1 0 0,4 7-48 0 0,-8-15-1 0 0,1 0 0 0 0,-1 1 0 0 0,0-1 0 0 0,0 0 0 0 0,0 1 1 0 0,0-1-1 0 0,1 0 0 0 0,-1 1 0 0 0,0-1 0 0 0,0 0 0 0 0,0 0 0 0 0,1 1 0 0 0,-1-1 0 0 0,0 0 0 0 0,1 0 0 0 0,-1 0 0 0 0,0 1 0 0 0,0-1 0 0 0,1 0 0 0 0,-1 0 0 0 0,0 0 0 0 0,1 0 0 0 0,-1 1 0 0 0,0-1 0 0 0,1 0 0 0 0,-1 0 0 0 0,0 0 0 0 0,1 0 1 0 0,-1 0-1 0 0,1 0 0 0 0,-1 0 0 0 0,0 0 0 0 0,1 0 1 0 0,-1-1-5 0 0,1 1 0 0 0,-1-1 0 0 0,1 1 1 0 0,-1-1-1 0 0,1 1 0 0 0,-1-1 1 0 0,0 0-1 0 0,1 1 0 0 0,-1-1 0 0 0,0 0 1 0 0,1 1-1 0 0,-1-1 0 0 0,0 0 0 0 0,0 1 1 0 0,0-1 4 0 0,4-26-119 0 0,-3-20-65 0 0,-2 0 1 0 0,-7-40 183 0 0,0 3-180 0 0,-2-126-197 0 0,13 83-424 0 0,6 45-650 0 0,-9 79 1330 0 0,3-14-751 0 0,-1 13 192 0 0,0 10-178 0 0,2 31 485 0 0,-2 1-1 0 0,-1 6 374 0 0,0 12 297 0 0,1-5 137 0 0,10 161 1159 0 0,-5-145-46 0 0,2-1-1 0 0,6 9-1546 0 0,-14-69 113 0 0,8 30 372 0 0,-8-33-447 0 0,0 0-1 0 0,1 0 0 0 0,-1 0 1 0 0,0-1-1 0 0,1 1 0 0 0,-1 0 1 0 0,1-1-1 0 0,0 1 0 0 0,0-1 1 0 0,1 1-38 0 0,-3-3 0 0 0,0 0 0 0 0,0 0 1 0 0,1 1-1 0 0,-1-1 1 0 0,0 0-1 0 0,0 0 0 0 0,0 0 1 0 0,1 0-1 0 0,-1 0 0 0 0,0 0 1 0 0,0 0-1 0 0,0 0 1 0 0,0 0-1 0 0,1 0 0 0 0,-1 0 1 0 0,0 0-1 0 0,0 0 0 0 0,0 0 1 0 0,0 0-1 0 0,1 0 1 0 0,-1 0-1 0 0,0-1 0 0 0,0 1 1 0 0,0 0-1 0 0,0 0 1 0 0,1 0-1 0 0,-1 0 0 0 0,0 0 1 0 0,0 0-1 0 0,0 0 0 0 0,0 0 1 0 0,0-1-1 0 0,0 1 1 0 0,0 0-1 0 0,1 0 0 0 0,-1 0 1 0 0,0 0-1 0 0,0-1 0 0 0,0 1 1 0 0,0 0-1 0 0,0 0 1 0 0,0 0-1 0 0,0 0 0 0 0,0-1 1 0 0,0 1-1 0 0,0 0 1 0 0,0 0-1 0 0,0 0 0 0 0,3-9-4 0 0,-3 9 4 0 0,2-18 0 0 0,0 0 0 0 0,-1 0 0 0 0,-1 0 0 0 0,-1 0 0 0 0,-3-16 0 0 0,1-13 0 0 0,0-12-35 0 0,-5-142-431 0 0,12 82 111 0 0,5 40 169 0 0,-8 78 139 0 0,2-20-629 0 0,0 17 236 0 0,-1 12 23 0 0,1 45-473 0 0,-2 29 398 0 0,-1-7 496 0 0,8 129 1443 0 0,-2-127 290 0 0,11 50-1737 0 0,-16-124 84 0 0,-1 2-4 0 0,1 1 0 0 0,0-1 0 0 0,1 1 0 0 0,-1-1 0 0 0,1 0 0 0 0,0 0 0 0 0,0 0 0 0 0,1 0 0 0 0,1 2-80 0 0,-4-6 1 0 0,0-1-1 0 0,0 0 0 0 0,0 0 0 0 0,0 0 1 0 0,0 0-1 0 0,1 0 0 0 0,-1 0 0 0 0,0 0 1 0 0,0 0-1 0 0,0 0 0 0 0,0 0 1 0 0,0 1-1 0 0,0-1 0 0 0,0 0 0 0 0,0 0 1 0 0,0 0-1 0 0,0 0 0 0 0,1 0 0 0 0,-1 0 1 0 0,0 0-1 0 0,0 0 0 0 0,0 0 1 0 0,0 0-1 0 0,0 0 0 0 0,0 0 0 0 0,0 0 1 0 0,0 0-1 0 0,1 0 0 0 0,-1 0 0 0 0,0 0 1 0 0,0 0-1 0 0,0 0 0 0 0,0 0 1 0 0,0 0-1 0 0,0 0 0 0 0,0 0 0 0 0,0 0 1 0 0,1 0-1 0 0,-1 0 0 0 0,0 0 0 0 0,0 0 1 0 0,0-1-1 0 0,0 1 0 0 0,0 0 0 0 0,3-5 3 0 0,-1-9-6 0 0,0-45-281 0 0,-4-55 284 0 0,-1-2-212 0 0,6-20 172 0 0,2 57-569 0 0,10-48 609 0 0,-15 125-45 0 0,1-5-223 0 0,0 1 1 0 0,0-1-1 0 0,1 0 0 0 0,0 1 1 0 0,0 0-1 0 0,1-1 0 0 0,2-4 268 0 0,-5 11-21 0 0,0 0-1 0 0,0-1 0 0 0,0 1 0 0 0,0 0 1 0 0,0 0-1 0 0,1 0 0 0 0,-1 0 0 0 0,0-1 1 0 0,0 1-1 0 0,0 0 0 0 0,0 0 1 0 0,0 0-1 0 0,1 0 0 0 0,-1 0 0 0 0,0 0 1 0 0,0 0-1 0 0,0 0 0 0 0,0-1 0 0 0,1 1 1 0 0,-1 0-1 0 0,0 0 0 0 0,0 0 0 0 0,0 0 1 0 0,1 0-1 0 0,-1 0 0 0 0,0 0 1 0 0,0 0-1 0 0,0 0 0 0 0,1 0 0 0 0,-1 0 1 0 0,0 0-1 0 0,0 0 0 0 0,0 0 0 0 0,1 0 1 0 0,-1 1-1 0 0,0-1 0 0 0,0 0 0 0 0,0 0 1 0 0,0 0-1 0 0,1 0 0 0 0,-1 0 0 0 0,0 0 1 0 0,0 0-1 0 0,0 1 0 0 0,0-1 1 0 0,0 0-1 0 0,1 0 0 0 0,-1 0 0 0 0,0 0 1 0 0,0 0-1 0 0,0 1 0 0 0,0-1 0 0 0,0 0 1 0 0,0 0-1 0 0,0 0 0 0 0,0 1 0 0 0,0-1 1 0 0,0 0-1 0 0,0 0 0 0 0,0 0 1 0 0,0 0-1 0 0,0 1 0 0 0,0-1 0 0 0,0 0 1 0 0,0 0-1 0 0,0 0 0 0 0,0 1 22 0 0,3 13-688 0 0,1 50-311 0 0,-4 33 926 0 0,0-17 360 0 0,0-77-270 0 0,11 261 2491 0 0,-3-199-1289 0 0,-7-61-1147 0 0,-1 1-6 0 0,1 0 0 0 0,0 0 1 0 0,0 1-1 0 0,0-1 0 0 0,1 0 1 0 0,0 0-1 0 0,0 0 0 0 0,0-1 0 0 0,0 1 1 0 0,1 0-67 0 0,-3-5-1 0 0,0 0 1 0 0,0 1 0 0 0,1-1-1 0 0,-1 0 1 0 0,0 0 0 0 0,0 0-1 0 0,0 1 1 0 0,0-1 0 0 0,0 0-1 0 0,1 0 1 0 0,-1 0 0 0 0,0 0-1 0 0,0 0 1 0 0,0 0-1 0 0,1 0 1 0 0,-1 1 0 0 0,0-1-1 0 0,0 0 1 0 0,0 0 0 0 0,1 0-1 0 0,-1 0 1 0 0,0 0 0 0 0,0 0-1 0 0,1 0 1 0 0,-1 0 0 0 0,0 0-1 0 0,0 0 1 0 0,0 0 0 0 0,1 0-1 0 0,-1 0 1 0 0,0 0 0 0 0,0-1-1 0 0,1 1 1 0 0,-1 0 0 0 0,0 0-1 0 0,5-7-70 0 0,0-13-51 0 0,-5 20 122 0 0,11-76-314 0 0,-3-16 314 0 0,-4 34 13 0 0,2 1 0 0 0,13-47-13 0 0,-19 104 0 0 0,1-3 6 0 0,-1-1 0 0 0,1 1 0 0 0,0 0 1 0 0,0 0-1 0 0,0 0 0 0 0,0 0 0 0 0,1 1 0 0 0,-1-1 1 0 0,1 0-1 0 0,0 0 0 0 0,-1 1 0 0 0,1-1 0 0 0,2-1-6 0 0,-3 4 0 0 0,-1 0 0 0 0,0-1 0 0 0,1 1 0 0 0,-1 0 0 0 0,0 0 0 0 0,1 0 0 0 0,-1 0 0 0 0,0 0 0 0 0,1 0 1 0 0,-1 0-1 0 0,0 0 0 0 0,1 0 0 0 0,-1 0 0 0 0,0 0 0 0 0,1 0 0 0 0,-1 0 0 0 0,1 0 0 0 0,-1 0 0 0 0,0 0 0 0 0,1 0 0 0 0,-1 0 0 0 0,0 0 0 0 0,1 1 0 0 0,-1-1 0 0 0,0 0 0 0 0,0 0 0 0 0,1 0 0 0 0,-1 1 0 0 0,0-1 0 0 0,1 0 0 0 0,-1 0 0 0 0,0 1 0 0 0,0-1 0 0 0,1 0 0 0 0,-1 0 0 0 0,0 1 0 0 0,0-1 0 0 0,0 0 0 0 0,0 1 0 0 0,7 13-14 0 0,-1 6-443 0 0,-1 1 0 0 0,-1-1 1 0 0,-1 1-1 0 0,-1 6 457 0 0,-1-21-88 0 0,3 35-576 0 0</inkml:trace>
  <inkml:trace contextRef="#ctx0" brushRef="#br0" timeOffset="1">5 234 13592 0 0,'-3'-11'1662'0'0,"1"10"-193"0"0,3 6-231 0 0,8 46 2392 0 0,6 10-3630 0 0,35 105 366 0 0,-30-104 419 0 0,59 176-71 0 0,-2-26-2607 0 0,-24-71 112 0 0,-43-116 2126 0 0,11 31 1334 0 0,9 11-1679 0 0,-24-58 222 0 0,-8-17-254 0 0,-7-16-125 0 0,-40-80-367 0 0,-11-42 524 0 0,-2-25-276 0 0,19 34-3786 0 0,-12-85 4062 0 0,36 142-1681 0 0,15 64 1441 0 0,2 4 70 0 0,-1 0 1 0 0,-1 0 0 0 0,-3-7 169 0 0,23 68 2095 0 0,41 117 163 0 0,24 65-1016 0 0,-30-105-439 0 0,33 58-635 0 0,-58-127-345 0 0,16 28 434 0 0,-9-30 2048 0 0,-37-67-2283 0 0,-2-5-24 0 0,-87-197-194 0 0,-17-48 26 0 0,38 55-2243 0 0,28 68-2046 0 0,37 119 3882 0 0,4 13 395 0 0,5 15 330 0 0,32 97 1162 0 0,4-2-1 0 0,4-2 1 0 0,5-2-1 0 0,4-2 1 0 0,4-2-1 0 0,21 21-1309 0 0,-66-100 0 0 0,-2-4 0 0 0,1 1 0 0 0,5 5 0 0 0,-28-47 0 0 0,5 10 0 0 0,-153-312-2125 0 0,79 126 334 0 0,38 66 1177 0 0,45 132-909 0 0,5 17 1306 0 0,8 20 523 0 0,20 55 1078 0 0,51 131 755 0 0,8-6-128 0 0,-84-188-1613 0 0,-14-42-398 0 0,-9-11 0 0 0,1 3 0 0 0,0-5-4 0 0,-10-22-1378 0 0,2-1 0 0 0,-8-39 1382 0 0,35 134-4342 0 0,-3-26 3757 0 0</inkml:trace>
  <inkml:trace contextRef="#ctx0" brushRef="#br0" timeOffset="2">213 114 11632 0 0,'1'-2'245'0'0,"3"-14"890"0"0,-4 16-575 0 0,-1 13 2455 0 0,-1 22 436 0 0,2 24-3451 0 0,10 83 1157 0 0,-5-85-865 0 0,-3-25-306 0 0,8 87 180 0 0,22 110-166 0 0,-44-291 1113 0 0,-33-245-2256 0 0,34 161 1432 0 0,10 116-920 0 0,2 0 1 0 0,1 0-1 0 0,6-25 631 0 0,-7 43-416 0 0,0 7 162 0 0,0 1-1 0 0,-1-1 0 0 0,1 1 0 0 0,1 0 1 0 0,-1-1-1 0 0,1 1 0 0 0,1-3 255 0 0,-2 16-572 0 0,0 16 610 0 0,-5 28 792 0 0,-3 25 388 0 0,-8 144 1324 0 0,13-185-2252 0 0,1-17-445 0 0,0 0 0 0 0,2-1 1 0 0,0 1-1 0 0,2 6 155 0 0,-3-85-5481 0 0,-2 35 4089 0 0,1-3-173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1 624 14040 0 0,'0'30'1749'0'0,"1"17"8"0"0,1 2-806 0 0,1 24-451 0 0,-1-20-387 0 0,0-18 38 0 0,2 105 42 0 0,0-8-444 0 0,-4-91-185 0 0,0-24-33 0 0,-3-21-1232 0 0,-3-13 690 0 0,0-14 1085 0 0,5 27-407 0 0,1 0 0 0 0,0 0 0 0 0,0 0-1 0 0,0 0 1 0 0,0-1 0 0 0,0 1 0 0 0,1 0 0 0 0,0 0 0 0 0,0 0 0 0 0,1-2 333 0 0,-2 5-215 0 0,0 1 21 0 0,8 34-436 0 0,-1 14-544 0 0,-1 30 1174 0 0,-6-25 2361 0 0,0-45-2002 0 0,0 0 0 0 0,1 0-1 0 0,1 6-358 0 0,1 17-1353 0 0,11-20 2281 0 0,-9-32 885 0 0,-3 17-1795 0 0,1 1 15 0 0,5-7-9 0 0,-7 9-24 0 0,-1-1 0 0 0,4-16 120 0 0,-2-5 125 0 0,-1 9-108 0 0,1 4-98 0 0,1-6 179 0 0,-2 8 67 0 0,1-9 296 0 0,0 0 1 0 0,-1 0-1 0 0,-2-9-581 0 0,1 8 107 0 0,-3-63 1311 0 0,0 45-1474 0 0,3 19 94 0 0,-1 7-7 0 0,-1-5 17 0 0,-2-29 9 0 0,5 13 13 0 0,-1 13-81 0 0,0 8 16 0 0,0-4-5 0 0,1 0 0 0 0,-1 8 0 0 0,0-8 0 0 0,1-4-38 0 0,1-5 138 0 0,0-12 250 0 0,-10-130 236 0 0,3 96-124 0 0,5 67-441 0 0,0-9 55 0 0,0 0 0 0 0,-1 0 0 0 0,0 0 0 0 0,-1 0 1 0 0,-2-10-77 0 0,2 11 42 0 0,1 0 1 0 0,0 0-1 0 0,1 0 1 0 0,0 0 0 0 0,1-3-43 0 0,-1-8 21 0 0,1 0 193 0 0,-1 13-151 0 0,1 0 0 0 0,-1 0 0 0 0,-1 0-1 0 0,0 0 1 0 0,-1-3-63 0 0,1 3 62 0 0,0 1 0 0 0,1-1 1 0 0,0 0-1 0 0,0-1-62 0 0,-1-17 7 0 0,-2-23-36 0 0,3-10 29 0 0,0 45 21 0 0,-3-29 28 0 0,1 33-39 0 0,1-1 0 0 0,0 0 0 0 0,1 0-1 0 0,1-3-9 0 0,-1 8 45 0 0,0-1-1 0 0,0 1 0 0 0,0 0 0 0 0,-1 0 1 0 0,0 0-1 0 0,-1 0 0 0 0,1 0 0 0 0,-1 0 0 0 0,0 0-44 0 0,1 2 82 0 0,1 3-96 0 0,4 362-1322 0 0,-4-329 1302 0 0,0-10 43 0 0,0 0 0 0 0,2 0 1 0 0,0 0-1 0 0,1 0 0 0 0,4 11-9 0 0,-5-37 253 0 0,0-12-175 0 0,1-20-31 0 0,-3-3-80 0 0,-2-12 33 0 0,0 28-373 0 0,0 1 1 0 0,2-1-1 0 0,1 1 1 0 0,1-1-1 0 0,4-20 373 0 0,-2 24 0 0 0,-3 14-3 0 0,-1 0-1 0 0,1 0 1 0 0,1 0-1 0 0,-1 0 1 0 0,1 0-1 0 0,1-2 4 0 0,-3 7-107 0 0,0 0-21 0 0,1 25-1630 0 0,-1-20 1540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9 904 6800 0 0,'0'0'144'0'0,"0"0"76"0"0,0 0 192 0 0,-1 5 4577 0 0,1 5-3332 0 0,-1-7-1639 0 0,0 2-427 0 0,1-3 16 0 0,1-5 291 0 0,1-4 179 0 0,1-4-679 0 0,-3 11 593 0 0,0 0 0 0 0,0 0 0 0 0,0 0-1 0 0,0 0 1 0 0,0 0 0 0 0,1 0 0 0 0,-1 0 0 0 0,0 0 0 0 0,0 0 0 0 0,0-1 0 0 0,0 1 0 0 0,0 0 0 0 0,0 0 0 0 0,1 0 0 0 0,-1 0 0 0 0,0 0 0 0 0,0 0-1 0 0,0 0 1 0 0,0 0 0 0 0,0 0 0 0 0,0 0 0 0 0,1 0 0 0 0,-1 0 0 0 0,0 0 0 0 0,0 0 0 0 0,0 0 0 0 0,0 0 0 0 0,0 0 0 0 0,1 0 0 0 0,-1 0-1 0 0,0 0 1 0 0,0 0 0 0 0,0 0 0 0 0,0 1 0 0 0,0-1 0 0 0,0 0 0 0 0,1 0 0 0 0,-1 0 0 0 0,0 0 0 0 0,0 0 0 0 0,0 0 0 0 0,0 0 0 0 0,0 0-1 0 0,0 0 1 0 0,0 1 0 0 0,0-1 0 0 0,0 0 0 0 0,1 0 0 0 0,-1 0 0 0 0,0 0 0 0 0,0 0 0 0 0,0 1 0 0 0,0-1 0 0 0,0 0 0 0 0,0 0 0 0 0,0 0 0 0 0,0 0-1 0 0,0 0 1 0 0,0 0 0 0 0,0 1 9 0 0,0-1-101 0 0,0 0 1 0 0,0 0 11 0 0,0 0 74 0 0,0 1 1 0 0,0-1 0 0 0,0 0 0 0 0,0 0 0 0 0,0 1 0 0 0,0-1 0 0 0,0 0-1 0 0,0 1 1 0 0,0-1 0 0 0,0 0 0 0 0,0 1 0 0 0,0-1 0 0 0,0 0 0 0 0,0 0-1 0 0,-1 1 1 0 0,1-1 0 0 0,0 0 0 0 0,0 0 0 0 0,0 1 0 0 0,0-1 0 0 0,-1 0-1 0 0,1 0 1 0 0,0 1 0 0 0,0-1 0 0 0,0 0 0 0 0,-1 0 0 0 0,1 0 0 0 0,0 0-1 0 0,0 1 1 0 0,-1-1 0 0 0,1 0 14 0 0,-4 1-103 0 0,6-7-19 0 0,-2 5 120 0 0,0 1 0 0 0,0 0 0 0 0,0-1 0 0 0,0 1 0 0 0,0 0 0 0 0,0 0 1 0 0,1-1-1 0 0,-1 1 0 0 0,0 0 0 0 0,0 0 0 0 0,0-1 0 0 0,1 1 0 0 0,-1 0 1 0 0,0 0-1 0 0,0-1 0 0 0,0 1 0 0 0,1 0 0 0 0,-1 0 0 0 0,0 0 0 0 0,0 0 1 0 0,1 0-1 0 0,-1-1 0 0 0,0 1 0 0 0,1 0 0 0 0,-1 0 0 0 0,0 0 0 0 0,1 0 1 0 0,-1 0-1 0 0,0 0 0 0 0,0 0 0 0 0,1 0 0 0 0,-1 0 0 0 0,0 0 0 0 0,1 0 1 0 0,-1 0-1 0 0,0 0 0 0 0,1 0 0 0 0,-1 0 0 0 0,0 0 0 0 0,0 1 0 0 0,1-1 1 0 0,-1 0-1 0 0,1 0 2 0 0,-1 1-3 0 0,1-1 0 0 0,-1 1 0 0 0,1-1 0 0 0,-1 1 0 0 0,1-1 0 0 0,-1 1 0 0 0,1-1 0 0 0,-1 1 0 0 0,1-1 0 0 0,-1 1 0 0 0,0 0 0 0 0,1-1 0 0 0,-1 1 0 0 0,0 0 0 0 0,1 0 0 0 0,-1 0 3 0 0,0 0 3 0 0,0 0 2 0 0,1-1 1 0 0,-1 1-1 0 0,0-1 0 0 0,0 1 0 0 0,0 0 1 0 0,0-1-1 0 0,0 1 0 0 0,0-1 0 0 0,0 1 1 0 0,0 0-1 0 0,0-1 0 0 0,0 1 1 0 0,0 0-1 0 0,-1-1 0 0 0,1 1 0 0 0,0-1 1 0 0,0 1-1 0 0,-1-1 0 0 0,1 1 0 0 0,0 0 1 0 0,-1-1-1 0 0,1 1 0 0 0,0-1 0 0 0,-1 0 1 0 0,1 1-1 0 0,-1-1 0 0 0,1 1 0 0 0,-1-1 1 0 0,1 1-6 0 0,0-1 4 0 0,-1 0 0 0 0,1 0 1 0 0,0 0-1 0 0,0 0 0 0 0,-1 0 1 0 0,1 0-1 0 0,0 0 0 0 0,-1 0 1 0 0,1 0-1 0 0,0 0 0 0 0,0 0 1 0 0,-1 0-1 0 0,1 0 1 0 0,0 0-1 0 0,-1 0 0 0 0,1-1 1 0 0,0 1-1 0 0,0 0 0 0 0,-1 0 1 0 0,1 0-1 0 0,0 0 0 0 0,0 0 1 0 0,-1-1-1 0 0,1 1 0 0 0,0 0 1 0 0,0 0-1 0 0,0 0 0 0 0,-1-1 1 0 0,1 1-1 0 0,0 0 0 0 0,0 0 1 0 0,0-1-1 0 0,0 1 0 0 0,0 0 1 0 0,0 0-1 0 0,-1-1 0 0 0,1 1 1 0 0,0 0-1 0 0,0-1 1 0 0,0 1-1 0 0,0 0 0 0 0,0-1-4 0 0,-2-10 46 0 0,2 10-24 0 0,0 1-30 0 0,0-1 0 0 0,0 1 1 0 0,0 0-1 0 0,0-1 1 0 0,0 1-1 0 0,1-1 0 0 0,-1 1 1 0 0,0-1-1 0 0,0 1 1 0 0,0 0-1 0 0,0-1 1 0 0,1 1-1 0 0,-1-1 0 0 0,0 1 1 0 0,0 0-1 0 0,1-1 1 0 0,-1 1-1 0 0,0 0 0 0 0,1-1 1 0 0,-1 1-1 0 0,0 0 1 0 0,1 0-1 0 0,-1-1 1 0 0,1 1-1 0 0,-1 0 0 0 0,0 0 1 0 0,1 0-1 0 0,-1 0 1 0 0,1-1-1 0 0,-1 1 0 0 0,1 0 1 0 0,-1 0-1 0 0,1 0 1 0 0,-1 0-1 0 0,0 0 1 0 0,1 0-1 0 0,0 0 8 0 0,-1 0-43 0 0,0 0 45 0 0,1 0-1 0 0,-1 0 0 0 0,0 0 1 0 0,0 0-1 0 0,0 0 0 0 0,0 0 1 0 0,1 0-1 0 0,-1 1 0 0 0,0-1 1 0 0,0 0-1 0 0,0 0 0 0 0,0 0 1 0 0,0 0-1 0 0,1 0 0 0 0,-1 0 1 0 0,0 0-1 0 0,0 0 0 0 0,0 0 1 0 0,0 0-1 0 0,0 1 0 0 0,0-1 1 0 0,0 0-1 0 0,1 0 0 0 0,-1 0 1 0 0,0 0-1 0 0,0 0 0 0 0,0 1 1 0 0,0-1-1 0 0,0 0 0 0 0,0 0 1 0 0,0 0-1 0 0,0 0 1 0 0,0 0-1 0 0,0 1 0 0 0,0-1 1 0 0,0 0-1 0 0,0 0 0 0 0,0 0 1 0 0,0 0-1 0 0,0 1 0 0 0,0-1 1 0 0,0 0-1 0 0,0 0 0 0 0,0 0 1 0 0,0 0-1 0 0,0 0 0 0 0,0 1 1 0 0,0-1-1 0 0,0 0 0 0 0,0 0 1 0 0,-1 0-1 0 0,1 0 0 0 0,0 0 1 0 0,0 0-1 0 0,0 1 0 0 0,0-1 1 0 0,0 0-1 0 0,0 0 0 0 0,0 0 1 0 0,-1 0-1 0 0,1 0 0 0 0,0 0-1 0 0,-8 5 141 0 0,8-5-167 0 0,-6 2-173 0 0,0-1-141 0 0,-1 2 135 0 0,6-2 282 0 0,1-1 4 0 0,0 0 1 0 0,0 0 31 0 0,0 0 14 0 0,0 0 1 0 0,0 0 2 0 0,0 0 13 0 0,0 0 8 0 0,0 0 1 0 0,8 0 1094 0 0,7 2-724 0 0,-7 1-619 0 0,-7-2-235 0 0,-5-1-121 0 0,4 0 381 0 0,-2-1-71 0 0,0 1 0 0 0,0-1 1 0 0,0 1-1 0 0,0-1 0 0 0,0 0 0 0 0,0 0 1 0 0,0 1-1 0 0,1-1 0 0 0,-1-1 0 0 0,0 1 1 0 0,0-1 142 0 0,1 2 56 0 0,1 0 12 0 0,0 0-4 0 0,4-3-376 0 0,-3 2 241 0 0,-1 1 65 0 0,0 0 0 0 0,0 0 0 0 0,1 0 0 0 0,-1-1-1 0 0,0 1 1 0 0,0 0 0 0 0,0 0 0 0 0,1 0 0 0 0,-1-1 0 0 0,0 1 0 0 0,0 0-1 0 0,0 0 1 0 0,0 0 0 0 0,1-1 0 0 0,-1 1 0 0 0,0 0 0 0 0,0 0-1 0 0,0-1 1 0 0,0 1 0 0 0,0 0 0 0 0,0-1 0 0 0,0 1 0 0 0,0 0 0 0 0,0 0-1 0 0,0-1 1 0 0,0 1 0 0 0,0 0 0 0 0,0-1 6 0 0,-7 0 123 0 0,7 0-91 0 0,0 1 0 0 0,0-1 0 0 0,0 1 1 0 0,0 0-1 0 0,0-1 0 0 0,0 1 0 0 0,0-1 0 0 0,0 1 1 0 0,0 0-1 0 0,0-1 0 0 0,0 1 0 0 0,0 0 0 0 0,0-1 1 0 0,0 1-1 0 0,0-1 0 0 0,0 1 0 0 0,0 0 0 0 0,1-1 1 0 0,-1 1-1 0 0,0 0 0 0 0,0-1 0 0 0,0 1 1 0 0,1 0-1 0 0,-1-1 0 0 0,0 1-32 0 0,4 0-199 0 0,-4 0 140 0 0,1 0 0 0 0,0 1 0 0 0,-1-1-1 0 0,1 0 1 0 0,0 0 0 0 0,-1 0 0 0 0,1 0-1 0 0,0 0 1 0 0,-1 0 0 0 0,1 0 0 0 0,0 0-1 0 0,-1-1 1 0 0,1 1 0 0 0,0 0-1 0 0,-1 0 1 0 0,1 0 0 0 0,-1-1 0 0 0,1 1 59 0 0,-1 0-540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1438 6800 0 0,'-1'9'409'0'0,"1"-9"240"0"0,0 0 167 0 0,0 0 31 0 0,0 0-16 0 0,0 0-99 0 0,0 0-42 0 0,0 0-8 0 0,0 0 0 0 0,0 0 12 0 0,0 0 2 0 0,0 0 0 0 0,0 0-50 0 0,0 0-206 0 0,0 0-89 0 0,0 0-21 0 0,0 0-34 0 0,0 0-134 0 0,1-2 79 0 0,-1 0-278 0 0,0 0 154 0 0,0 1 76 0 0,0 1 419 0 0,0-18-602 0 0,-2 11 215 0 0,1 3 164 0 0,1 4-387 0 0,0 0-1 0 0,0 0 1 0 0,0 0-1 0 0,0 0 1 0 0,0 0-1 0 0,0 0 0 0 0,0 0 1 0 0,0-1-1 0 0,0 1 1 0 0,0 0-1 0 0,0 0 1 0 0,0 0-1 0 0,0 0 1 0 0,0 0-1 0 0,0 0 0 0 0,0 0 1 0 0,0 0-1 0 0,0 0 1 0 0,0 0-1 0 0,0-1 1 0 0,0 1-1 0 0,0 0 1 0 0,0 0-1 0 0,0 0 0 0 0,0 0 1 0 0,0 0-1 0 0,0 0 1 0 0,0 0-1 0 0,0 0 1 0 0,0 0-1 0 0,0 0 0 0 0,-1 0 1 0 0,1 0-1 0 0,0 0 1 0 0,0 0-1 0 0,0 0 1 0 0,0 0-1 0 0,0 0 1 0 0,0-1-1 0 0,0 1 0 0 0,0 0 1 0 0,0 0-1 0 0,0 0 1 0 0,0 0-1 0 0,-1 0 1 0 0,1 0-1 0 0,0 0 0 0 0,0 0 1 0 0,0 0-1 0 0,0 0 1 0 0,0 0-1 0 0,0 0 1 0 0,0 0-1 0 0,0 1 1 0 0,0-1-1 0 0,0 0 0 0 0,0 0 1 0 0,-1 0-1 0 0,1 0 1 0 0,0 0-1 0 0,0 0 1 0 0,0 0-1 0 0,0 0 1 0 0,0 0-1 0 0,0 0 0 0 0,0 0 1 0 0,0 0-1 0 0,0 0-1 0 0,-3 9 58 0 0,-1 1-67 0 0,1-6-47 0 0,1-4 110 0 0,1-4-34 0 0,1 0-25 0 0,0 0-7 0 0,0-3-34 0 0,1 5 15 0 0,-1 8 40 0 0,-1 3-1 0 0,1-13 122 0 0,2-47-268 0 0,-3 38 138 0 0,1 14 9 0 0,-1-8-31 0 0,1-13 187 0 0,-1-9-133 0 0,1 28-32 0 0,-3-9 72 0 0,3-5-93 0 0,0 10 26 0 0,-1-16 521 0 0,1-1-92 0 0,0 17-434 0 0,0 2 0 0 0,2-45 64 0 0,-2 44-64 0 0,1-1 0 0 0,-1 1 0 0 0,1 0 0 0 0,-1-1 0 0 0,0 0 0 0 0,0-6 218 0 0,-1-4-785 0 0,1-5 295 0 0,0 13 530 0 0,1 1 65 0 0,0-55-259 0 0,-1 59-64 0 0,-1-1 0 0 0,1 0 0 0 0,-1 0 0 0 0,1 0 0 0 0,0 0 0 0 0,0 0 0 0 0,0 0 0 0 0,0 0 0 0 0,1-2 0 0 0,0-5 0 0 0,4-53 0 0 0,-7 28 0 0 0,2 31 39 0 0,1-1-1 0 0,-1 0 1 0 0,-1 1-1 0 0,1-1 0 0 0,-1-2-38 0 0,5-93 16 0 0,-4 84 81 0 0,-1 10-62 0 0,1 1-1 0 0,0-1 1 0 0,1 0-1 0 0,-1 0 1 0 0,1 1-1 0 0,1-5-34 0 0,-1 8 0 0 0,0 0 3 0 0,-1 1 1 0 0,1-1-1 0 0,-1 1 0 0 0,1-1 0 0 0,-1 1 0 0 0,0-1 0 0 0,0 1 0 0 0,0-1 0 0 0,0 1 0 0 0,0-1 0 0 0,0 1 1 0 0,0-1-1 0 0,-1-1-3 0 0,1 1 14 0 0,0-1 0 0 0,-1 0 0 0 0,1 0-1 0 0,0 0 1 0 0,0 0 0 0 0,1 0 0 0 0,-1 0 0 0 0,1-2-14 0 0,0 1 0 0 0,0 2 0 0 0,-1 1 0 0 0,1-1 0 0 0,-1 0 0 0 0,0 1 0 0 0,0-1 0 0 0,0 0 0 0 0,0 1 0 0 0,0-1 0 0 0,0 1 0 0 0,0-1 0 0 0,-1 0 0 0 0,1 1 0 0 0,-1-1 0 0 0,0-4 6 0 0,0 0 0 0 0,0 0 0 0 0,0 0 0 0 0,0 1 0 0 0,1-5-6 0 0,0 6 48 0 0,3-75 241 0 0,1 33 84 0 0,-4 45-425 0 0,0-23-332 0 0,-1-4 472 0 0,1 28 32 0 0,0 0 10 0 0,0 0-32 0 0,0 0-150 0 0,0 0-68 0 0,0-23-144 0 0,1-21 359 0 0,-1 44 29 0 0,0 0 17 0 0,0 0-35 0 0,0-40-548 0 0,1 18 418 0 0,1-42 275 0 0,1-10-502 0 0,-3 68 251 0 0,0 2 0 0 0,1-1 0 0 0,-1 1 0 0 0,0 0 0 0 0,1-1 0 0 0,0 1 0 0 0,0 0 0 0 0,1-2 0 0 0,-2 4 0 0 0,1 0 0 0 0,-1 0 0 0 0,1 0 0 0 0,-1 0 0 0 0,0 0 0 0 0,0 0 0 0 0,0 0 0 0 0,0 0 0 0 0,0 0 0 0 0,-1-1 0 0 0,0 0 0 0 0,1-6 0 0 0,5-30 0 0 0,-4 27-73 0 0,-1 12-303 0 0,0 0-113 0 0,0 0-21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22 974 7656 0 0,'0'0'277'0'0,"0"0"-72"0"0,0 1 1542 0 0,0 1-829 0 0,0-2 2577 0 0,0-7-1031 0 0,-3-8-1536 0 0,0 5-544 0 0,1 4 417 0 0,1-2-596 0 0,-1-5-55 0 0,1-1-108 0 0,0-5 19 0 0,1 19-61 0 0,0 0 0 0 0,0 0 0 0 0,0-1 0 0 0,0 1 0 0 0,0 0 0 0 0,0 0 0 0 0,0-1 0 0 0,0 1 0 0 0,0 0 1 0 0,0 0-1 0 0,0-1 0 0 0,0 1 0 0 0,0 0 0 0 0,0 0 0 0 0,0-1 0 0 0,0 1 0 0 0,0 0 0 0 0,0 0 0 0 0,0-1 0 0 0,0 1 0 0 0,0 0 1 0 0,-1 0-1 0 0,1 0 0 0 0,0-1 0 0 0,0 1 0 0 0,0 0 0 0 0,0 0 0 0 0,-1 0 0 0 0,1 0 0 0 0,0-1 0 0 0,0 1 0 0 0,-1 0 0 0 0,1 0 2 0 0,0 0-1 0 0,0 0 1 0 0,0 0-1 0 0,-1-1 1 0 0,1 1-1 0 0,0 0 1 0 0,0 0-1 0 0,0 0 1 0 0,0-1-1 0 0,-1 1 1 0 0,1 0-1 0 0,0 0 1 0 0,0 0-1 0 0,0-1 1 0 0,0 1-1 0 0,0 0 1 0 0,0 0-1 0 0,0 0 1 0 0,0-1-1 0 0,-1 1 1 0 0,1 0-1 0 0,0 0 1 0 0,0-1-1 0 0,0 1 1 0 0,0 0-1 0 0,0 0 1 0 0,0-1-1 0 0,0 1 1 0 0,1 0-1 0 0,-1 0 1 0 0,0-1-1 0 0,0 1-1 0 0,-2-28-1 0 0,1 21 14 0 0,1-1 0 0 0,-1 1 0 0 0,2-1 0 0 0,-1 1 0 0 0,1-2-13 0 0,2-6 0 0 0,0-13 0 0 0,2-11 0 0 0,-4-5 0 0 0,-1 38 0 0 0,0 1 0 0 0,0 0 0 0 0,-1 2 0 0 0,0-9 0 0 0,3-7 0 0 0,-1 3 0 0 0,-1 10 0 0 0,0-7 0 0 0,0-11 0 0 0,4-36 1336 0 0,-7-6-938 0 0,2 20 28 0 0,0 12-435 0 0,0 24-7 0 0,0 0 1 0 0,1 0-1 0 0,0 0 0 0 0,1 0 0 0 0,1-7 16 0 0,0 9 3 0 0,-1 0 0 0 0,-1 0-1 0 0,0-1 1 0 0,0 1 0 0 0,-1 0-1 0 0,-1-8-2 0 0,1 6 6 0 0,0-1-1 0 0,0 1 1 0 0,1 0-1 0 0,1-1 0 0 0,0 0-5 0 0,0-21-43 0 0,-3-26 111 0 0,-1 44 118 0 0,2 12-142 0 0,0-1 1 0 0,1 1-1 0 0,-1 0 1 0 0,1 0-1 0 0,0 0 1 0 0,-1-1-1 0 0,1 1 0 0 0,0 0 1 0 0,0 0-1 0 0,0-1 1 0 0,1 1-1 0 0,-1 0 0 0 0,0 0 1 0 0,1-1-1 0 0,0 0-44 0 0,-1-16 64 0 0,0 19-64 0 0,1 0 0 0 0,-1 0 0 0 0,0 0 0 0 0,0 0 0 0 0,0 0 0 0 0,1 0 0 0 0,-1 0 0 0 0,0 0 0 0 0,0 0 0 0 0,0 0 0 0 0,1 0 0 0 0,-1 0 0 0 0,0 0 0 0 0,0 1 0 0 0,0-1 0 0 0,0 0 0 0 0,1 0 0 0 0,-1 0 0 0 0,0 0 0 0 0,0 0 0 0 0,0 0 0 0 0,0 1 0 0 0,0-1 0 0 0,0 0 0 0 0,1 0 0 0 0,-1 0 0 0 0,0 0 0 0 0,0 1 0 0 0,0-1 0 0 0,0 0 0 0 0,0 0 0 0 0,0 0 0 0 0,0 1 0 0 0,0-1 0 0 0,0 0 0 0 0,0 0 0 0 0,0 0 0 0 0,0 1 0 0 0,0-1 0 0 0,4 9 0 0 0,4 20-239 0 0,-2 1 0 0 0,-1-1 1 0 0,-2 1-1 0 0,0 10 239 0 0,4 33-21 0 0,-4-53 21 0 0,1 13 0 0 0,-2-2-212 0 0,1 1-1 0 0,4 15 213 0 0,3 36-5002 0 0,-10-75 3182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49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1016 78 10240 0 0,'0'0'298'0'0,"0"0"-3"0"0,0 0-114 0 0,0 0 215 0 0,0 0 110 0 0,0 0 26 0 0,0 0-22 0 0,0 0-104 0 0,0 0-44 0 0,0 0-8 0 0,0 0 14 0 0,0 0 65 0 0,0 0 23 0 0,0 0 7 0 0,5 20 2088 0 0,-1 19-991 0 0,-1 0 0 0 0,-1 4-1560 0 0,5 39 0 0 0,-8-49 48 0 0,-2 16-32 0 0,3-49 62 0 0,0 0 3 0 0,0 0-36 0 0,0 0-110 0 0,0 0-16 0 0,0 0 19 0 0,1 5 60 0 0,-1 0 0 0 0,0-1 0 0 0,0 1-1 0 0,0-1 1 0 0,-1 4 2 0 0,1-1-1 0 0,-3 22 148 0 0,2-23-172 0 0,1 0 1 0 0,-1 0 0 0 0,1 0-1 0 0,0 0 1 0 0,1 0-1 0 0,0 3 25 0 0,0 14 156 0 0,-1-7-342 0 0,-1-5 140 0 0,1-4 122 0 0,0 1-76 0 0,-1 3 0 0 0,1-2 0 0 0,0-2 0 0 0,0 3 0 0 0,0-7 11 0 0,0-3 48 0 0,0 3 172 0 0,0 3-253 0 0,1 10-249 0 0,1 17 333 0 0,-2-25-174 0 0,1-2 75 0 0,-1 4 116 0 0,2 16-79 0 0,-1-20 0 0 0,0 1 0 0 0,-3 2 0 0 0,2-8 0 0 0,0 0 0 0 0,-1 0 0 0 0,1 0 0 0 0,0 0 0 0 0,0 0 0 0 0,0 1 0 0 0,0-1 0 0 0,0 0 0 0 0,0 0 0 0 0,0 0 0 0 0,1 0 0 0 0,-1 1 0 0 0,1 4 0 0 0,-1 3 122 0 0,-2 38 100 0 0,-1-29-412 0 0,1-8 130 0 0,1-2 33 0 0,-1 1-4 0 0,0-1 3 0 0,1-3 28 0 0,0-1-1 0 0,0 1 0 0 0,1 0 0 0 0,0 0 0 0 0,0 0 1 0 0,0 0-1 0 0,0 0 0 0 0,1 0 0 0 0,0 0 0 0 0,0 0 1 0 0,2 18 0 0 0,-3-13 95 0 0,2 3-43 0 0,-1 0-105 0 0,0-4-41 0 0,-1-7 94 0 0,1-1 0 0 0,1 8 0 0 0,-1 7 12 0 0,-1-15 54 0 0,0-1 34 0 0,0 0 10 0 0,3 0-248 0 0,0 0-5 0 0,1-9 144 0 0,-2 0 11 0 0,-1-10-41 0 0,-1 11 55 0 0,1 3 17 0 0,-1-4 91 0 0,0 5-276 0 0,1-2 80 0 0,1-2 93 0 0,-2 0-44 0 0,0 19 13 0 0,0-4 0 0 0,0-5 0 0 0,0-20 6 0 0,0 13 156 0 0,2-22-330 0 0,-4 67 133 0 0,0-12-702 0 0,2-10-464 0 0,-1 2 1165 0 0,-2 9 29 0 0,-1 20-1 0 0,2-14 946 0 0,2-35-1102 0 0,0 0-75 0 0,0 0-17 0 0,0 0 65 0 0,0 17 1249 0 0,-1-7-996 0 0,2 25-14 0 0,0-5 65 0 0,-2-12-55 0 0,-2 7-85 0 0,2-24 38 0 0,1-1 42 0 0,0 0 11 0 0,0 0 0 0 0,-1 10 32 0 0,0 11 54 0 0,1-11-142 0 0,0 6-5 0 0,1 15-4 0 0,-1-29 1 0 0,1 1 0 0 0,0 1-2 0 0,-1 0 0 0 0,1 0 0 0 0,-1 0-1 0 0,0 0 1 0 0,0 0 0 0 0,-1 3 2 0 0,0 17 205 0 0,1-18-205 0 0,0 8 0 0 0,0-6 0 0 0,0-4 0 0 0,1 24 15 0 0,1-9-150 0 0,1 10-151 0 0,-3-9 124 0 0,1 0 171 0 0,0 11-30 0 0,0 0-44 0 0,-1-10-2 0 0,0 2 68 0 0,0 11-3 0 0,0-12 8 0 0,0-7 5 0 0,1 71-51 0 0,-1-83 40 0 0,0-2 0 0 0,-3 9-78 0 0,1 0 0 0 0,1 0 0 0 0,0 0 0 0 0,0 7 78 0 0,1-17-77 0 0,-1 8-243 0 0,-7-99-467 0 0,5 56 787 0 0,1 27 0 0 0,2-1 0 0 0,-1 1 0 0 0,1 0 0 0 0,0-6 0 0 0,3-20-9 0 0,-4-17 65 0 0,1 16-39 0 0,1-1-18 0 0,1 12 7 0 0,1-12-23 0 0,-2 12-35 0 0,-1 17 61 0 0,0-1-20 0 0,0-5-27 0 0,1-19-66 0 0,1 20 110 0 0,4-8-64 0 0,-3 9 67 0 0,-2 4-14 0 0,0 5 5 0 0,-1 0 0 0 0,0 1 0 0 0,0 0 0 0 0,0 0 0 0 0,0 0 0 0 0,1 0 0 0 0,-1-1 0 0 0,0 1 0 0 0,1 0 0 0 0,-1 0 0 0 0,1 0 0 0 0,-1 0 0 0 0,1 0 0 0 0,0 0 0 0 0,0 0 0 0 0,-1 1 0 0 0,3-3 0 0 0,1-1 0 0 0,-2-1 0 0 0,1-7 0 0 0,-1 6 0 0 0,-1 3 0 0 0,0-2 0 0 0,0-17 0 0 0,-1 15 0 0 0,1-14-21 0 0,-1 21-83 0 0,0 0-9 0 0,0 0-23 0 0,0 0-128 0 0,0 0-59 0 0,0 0-12 0 0,0-5-54 0 0,-1 4 356 0 0,1 1-79 0 0,0 0-16 0 0,0 0 6 0 0,0 0-10 0 0,0 0-52 0 0,0 0-28 0 0,0 0-3 0 0,0 0 12 0 0,2-4-1332 0 0,-2 4 985 0 0</inkml:trace>
  <inkml:trace contextRef="#ctx0" brushRef="#br0" timeOffset="1">266 115 5680 0 0,'-30'49'2027'0'0,"11"-20"-1010"0"0,-10 14 266 0 0,-29 44 598 0 0,24-25-1023 0 0,11-16-460 0 0,23-45-282 0 0,2-2 16 0 0,0-1 0 0 0,0 1 0 0 0,0 0 0 0 0,-1-1 0 0 0,1 1 1 0 0,0-1-1 0 0,0 0 0 0 0,-1 1 0 0 0,1-1 0 0 0,-1 0 1 0 0,0 0-1 0 0,1 0-132 0 0,0-1 136 0 0,57-71 136 0 0,-7 9-733 0 0,18-30 461 0 0,53-78-161 0 0,-154 226 1121 0 0,-100 149 127 0 0,-62 99-125 0 0,184-287-932 0 0,3-6-14 0 0,1 1 1 0 0,0-1 0 0 0,1 1 0 0 0,-1 0 0 0 0,2 0 0 0 0,-1 0 0 0 0,0 6-17 0 0,4-14 0 0 0,0-1 0 0 0,-1 0 0 0 0,1 1 0 0 0,0-1 0 0 0,0 0 0 0 0,0 1 1 0 0,0-1-1 0 0,0 0 0 0 0,0 1 0 0 0,0-1 0 0 0,0 0 0 0 0,0 1 0 0 0,0-1 0 0 0,0 0 0 0 0,0 1 1 0 0,0-1-1 0 0,1 0 0 0 0,-1 1 0 0 0,0-1 0 0 0,0 0 0 0 0,0 1 0 0 0,0-1 0 0 0,1 0 0 0 0,-1 1 1 0 0,0-1-1 0 0,0 0 0 0 0,0 0 0 0 0,1 1 0 0 0,-1-1 0 0 0,0 0 0 0 0,1 0 0 0 0,-1 0 0 0 0,0 1 1 0 0,0-1-1 0 0,1 0 0 0 0,0 0 2 0 0,0 0 0 0 0,0 0 1 0 0,0 0-1 0 0,0 0 1 0 0,0 0-1 0 0,0 0 0 0 0,-1-1 1 0 0,1 1-1 0 0,0 0 0 0 0,0-1 1 0 0,0 1-1 0 0,0 0 0 0 0,0-1-2 0 0,24-15 70 0 0,19-24-205 0 0,-2-2-1 0 0,10-15 136 0 0,-45 50-112 0 0,68-83-3142 0 0,2-9 3254 0 0,71-87-655 0 0,-138 176 1002 0 0,-15 17-137 0 0,-15 18-160 0 0,-75 97 2244 0 0,4 3 1 0 0,-14 37-2295 0 0,42-54 406 0 0,-32 51-258 0 0,284-461-1130 0 0,51-77-1075 0 0,-226 358 2063 0 0,17-25 811 0 0,6-4-817 0 0,-207 261 488 0 0,100-129-163 0 0,-129 144 869 0 0,187-212-1126 0 0,6-7-37 0 0,0 0 0 0 0,-1 0-1 0 0,0 0 1 0 0,0-1-1 0 0,-5 3-30 0 0,12-9 2 0 0,0 0 0 0 0,0 0-1 0 0,0 0 1 0 0,0 0 0 0 0,0 0 0 0 0,0 1-1 0 0,0-1 1 0 0,0 0 0 0 0,0 0-1 0 0,-1 0 1 0 0,1 0 0 0 0,0 0-1 0 0,0 0 1 0 0,0 0 0 0 0,0 0-1 0 0,0 0 1 0 0,0 0 0 0 0,0 0-1 0 0,0 0 1 0 0,-1 0 0 0 0,1 1-1 0 0,0-1 1 0 0,0 0 0 0 0,0 0 0 0 0,0 0-1 0 0,0 0 1 0 0,0 0 0 0 0,-1 0-1 0 0,1 0 1 0 0,0 0 0 0 0,0 0-1 0 0,0 0 1 0 0,0 0 0 0 0,0-1-1 0 0,0 1 1 0 0,0 0 0 0 0,-1 0-1 0 0,1 0 1 0 0,0 0 0 0 0,0 0 0 0 0,0 0-1 0 0,0 0 1 0 0,0 0 0 0 0,0 0-1 0 0,0 0 1 0 0,0 0 0 0 0,-1 0-1 0 0,1 0 1 0 0,0-1 0 0 0,0 1-1 0 0,0 0 1 0 0,0 0 0 0 0,0 0-1 0 0,0 0-1 0 0,2-9 40 0 0,8-10-112 0 0,-3 9-9 0 0,116-176-1093 0 0,-96 149 1046 0 0,3 2 1 0 0,0 0 0 0 0,30-24 127 0 0,-55 54-21 0 0,20-16-55 0 0,-23 20 73 0 0,0 0-1 0 0,0 0 1 0 0,0 0 0 0 0,0 0-1 0 0,0 0 1 0 0,0 0-1 0 0,0 0 1 0 0,0 0 0 0 0,0 1-1 0 0,0-1 1 0 0,1 1-1 0 0,0 0 4 0 0,-3 0 3 0 0,0 0-1 0 0,0 0 1 0 0,1 0-1 0 0,-1 0 0 0 0,0 0 1 0 0,1 0-1 0 0,-1 0 1 0 0,0 0-1 0 0,0 0 0 0 0,1 0 1 0 0,-1 0-1 0 0,0 0 1 0 0,0 0-1 0 0,1 0 0 0 0,-1 1 1 0 0,0-1-1 0 0,0 0 0 0 0,1 0 1 0 0,-1 0-1 0 0,0 0 1 0 0,0 1-1 0 0,0-1 0 0 0,1 0 1 0 0,-1 0-1 0 0,0 1 1 0 0,0-1-1 0 0,0 0 0 0 0,0 0 1 0 0,0 1-1 0 0,0-1 1 0 0,1 0-1 0 0,-1 0 0 0 0,0 1-2 0 0,-1 11 135 0 0,-10 12 121 0 0,10-23-243 0 0,-21 36 579 0 0,-2-1-1 0 0,-2-1 1 0 0,-12 12-592 0 0,3-2 446 0 0,9-12-236 0 0,-139 185-1142 0 0,155-204-658 0 0</inkml:trace>
  <inkml:trace contextRef="#ctx0" brushRef="#br1" timeOffset="2">473 2304 4688 0 0,'0'0'128'0'0</inkml:trace>
  <inkml:trace contextRef="#ctx0" brushRef="#br1" timeOffset="3">400 2272 12576 0 0,'-2'0'51'0'0,"0"0"1"0"0,-1 0-1 0 0,1 0 1 0 0,-1 0 0 0 0,1-1-1 0 0,0 1 1 0 0,-1-1-1 0 0,1 1 1 0 0,0-1 0 0 0,0 0-1 0 0,-1 0 1 0 0,1 0-1 0 0,0 0 1 0 0,0 0 0 0 0,0 0-1 0 0,-1-1-51 0 0,0-1 87 0 0,0 0 0 0 0,0 0 0 0 0,0 0 0 0 0,0 0-1 0 0,0-1 1 0 0,0 1 0 0 0,1-1 0 0 0,-2-3-87 0 0,-2-5 190 0 0,1-1 1 0 0,0 0-1 0 0,0 0 0 0 0,2 0 1 0 0,-1-4-191 0 0,-9-51-422 0 0,4 1 0 0 0,3-2 0 0 0,2 1 0 0 0,5-32 422 0 0,1 38-606 0 0,4-19 606 0 0,-2 53 1 0 0,1 1 1 0 0,1 0-1 0 0,1 0 1 0 0,3-3-2 0 0,-10 29 0 0 0,0 0 0 0 0,0 0 1 0 0,0 0-1 0 0,1 1 0 0 0,-1-1 1 0 0,0 0-1 0 0,1 0 0 0 0,-1 0 1 0 0,0 1-1 0 0,1-1 1 0 0,-1 0-1 0 0,1 1 0 0 0,-1-1 1 0 0,1 1-1 0 0,0-1 0 0 0,-1 0 1 0 0,1 1-1 0 0,0-1 0 0 0,-1 1 1 0 0,1-1-1 0 0,-1 2 12 0 0,1-1 1 0 0,-1 0-1 0 0,1 0 1 0 0,-1 0 0 0 0,0 0-1 0 0,1 1 1 0 0,-1-1-1 0 0,1 0 1 0 0,-1 1 0 0 0,0-1-1 0 0,0 0 1 0 0,1 0-1 0 0,-1 1 1 0 0,0-1-1 0 0,1 0 1 0 0,-1 1 0 0 0,0-1-1 0 0,0 1 1 0 0,0-1-1 0 0,1 0 1 0 0,-1 1-1 0 0,0-1 1 0 0,0 1 0 0 0,0-1-1 0 0,0 1-12 0 0,8 36 725 0 0,-8-34-687 0 0,32 225 3103 0 0,0 209-3141 0 0,-31-414 134 0 0,0-14 0 0 0,0 1-1 0 0,-1 0 0 0 0,0 0 1 0 0,-1 0-1 0 0,0 0 0 0 0,0 0 1 0 0,-3 6-134 0 0,4-16 4 0 0,0 0-1 0 0,0 0 1 0 0,0 0 0 0 0,0 0 0 0 0,0 0-1 0 0,0 1 1 0 0,0-1 0 0 0,0 0-1 0 0,0 0 1 0 0,0 0 0 0 0,0 0 0 0 0,0 0-1 0 0,0 0 1 0 0,-1 0 0 0 0,1 1 0 0 0,0-1-1 0 0,0 0 1 0 0,0 0 0 0 0,0 0 0 0 0,0 0-1 0 0,0 0 1 0 0,0 0 0 0 0,0 0 0 0 0,-1 0-1 0 0,1 0 1 0 0,0 0 0 0 0,0 0 0 0 0,0 0-1 0 0,0 0 1 0 0,0 0 0 0 0,0 0 0 0 0,-1 0-1 0 0,1 0 1 0 0,0 0 0 0 0,0 0 0 0 0,0 0-1 0 0,0 0 1 0 0,0 0 0 0 0,0 0 0 0 0,-1 0-4 0 0,-3-4 36 0 0,-3-9-150 0 0,-14-43-682 0 0,2-1 0 0 0,3-3 796 0 0,-25-118-2316 0 0,20 86 2077 0 0,13 54 65 0 0,2 0-1 0 0,1 0 0 0 0,1-1 1 0 0,3-33 174 0 0,1 69 18 0 0,0-1 1 0 0,0 1-1 0 0,0-1 1 0 0,1 1-1 0 0,0-1 1 0 0,0 1-1 0 0,0-1 1 0 0,0 1-1 0 0,0-1-18 0 0,-1 4 10 0 0,1 0-1 0 0,-1 0 1 0 0,0 0-1 0 0,0 0 1 0 0,0 0-1 0 0,0 0 1 0 0,0 0-1 0 0,0 0 0 0 0,0 0 1 0 0,0 0-1 0 0,0 0 1 0 0,0 0-1 0 0,1 0 1 0 0,-1-1-1 0 0,0 1 1 0 0,0 0-1 0 0,0 0 1 0 0,0 0-1 0 0,0 0 1 0 0,0 0-1 0 0,0 0 1 0 0,0 0-1 0 0,1 0 1 0 0,-1 0-1 0 0,0 0 0 0 0,0 0 1 0 0,0 0-1 0 0,0 0 1 0 0,0 0-1 0 0,0 0 1 0 0,0 0-1 0 0,0 1 1 0 0,1-1-1 0 0,-1 0 1 0 0,0 0-1 0 0,0 0 1 0 0,0 0-1 0 0,0 0 1 0 0,0 0-1 0 0,0 0 0 0 0,0 0 1 0 0,0 0-1 0 0,0 0 1 0 0,0 0-1 0 0,1 0 1 0 0,-1 0-1 0 0,0 1 1 0 0,0-1-1 0 0,0 0 1 0 0,0 0-10 0 0,5 8 265 0 0,3 10 38 0 0,2 19-15 0 0,-1 1 0 0 0,-2-1 0 0 0,-1 2 0 0 0,-2-1 0 0 0,-2 1 0 0 0,-2 8-288 0 0,0-40 18 0 0,1 13 313 0 0,-1-1-1 0 0,-2 1 1 0 0,1-1-1 0 0,-2 1 0 0 0,-1-1 1 0 0,-2 8-331 0 0,6-26 31 0 0,0-1-1 0 0,0 0 1 0 0,-1 1 0 0 0,1-1 0 0 0,0 1-1 0 0,0-1 1 0 0,0 1 0 0 0,0-1 0 0 0,0 1-1 0 0,-1-1 1 0 0,1 0 0 0 0,0 1 0 0 0,0-1 0 0 0,-1 0-1 0 0,1 1 1 0 0,0-1 0 0 0,-1 0 0 0 0,1 1-1 0 0,0-1 1 0 0,-1 0 0 0 0,1 1 0 0 0,0-1-1 0 0,-1 0 1 0 0,1 0 0 0 0,-1 0 0 0 0,1 1 0 0 0,-1-1-1 0 0,1 0 1 0 0,0 0 0 0 0,-1 0-31 0 0,0 0 30 0 0,1-1 1 0 0,-1 1-1 0 0,1 0 1 0 0,-1-1-1 0 0,0 1 1 0 0,1 0-1 0 0,-1-1 1 0 0,1 1-1 0 0,-1-1 1 0 0,1 0-1 0 0,0 1 1 0 0,-1-1-1 0 0,1 1 1 0 0,-1-1-1 0 0,1 1 1 0 0,0-1-1 0 0,-1 0-30 0 0,-10-29 164 0 0,4 2-463 0 0,1 0 0 0 0,2 1 0 0 0,0-12 299 0 0,-3-86-1150 0 0,7 117 1078 0 0,-1-55-108 0 0,2-1-1 0 0,4 1 0 0 0,2 0 1 0 0,2 0-1 0 0,4 1 0 0 0,14-41 181 0 0,-5 39-39 0 0,-18 56 36 0 0,0-1-1 0 0,0 1 1 0 0,1 1-1 0 0,0-1 1 0 0,0 1-1 0 0,3-3 4 0 0,-8 9 3 0 0,0 1 0 0 0,1-1-1 0 0,-1 1 1 0 0,0-1-1 0 0,1 1 1 0 0,-1-1-1 0 0,1 1 1 0 0,-1 0-1 0 0,1-1 1 0 0,-1 1 0 0 0,1-1-1 0 0,-1 1 1 0 0,1 0-1 0 0,0 0 1 0 0,-1-1-1 0 0,1 1 1 0 0,-1 0-1 0 0,1 0 1 0 0,0 0 0 0 0,-1 0-1 0 0,1-1 1 0 0,0 1-1 0 0,-1 0 1 0 0,1 0-3 0 0,0 1 7 0 0,-1-1 0 0 0,1 0 1 0 0,-1 1-1 0 0,1-1 1 0 0,-1 1-1 0 0,1-1 0 0 0,-1 1 1 0 0,0-1-1 0 0,1 1 0 0 0,-1-1 1 0 0,0 1-1 0 0,1-1 0 0 0,-1 1 1 0 0,0-1-1 0 0,0 1 0 0 0,1 0 1 0 0,-1-1-1 0 0,0 1 0 0 0,0-1 1 0 0,0 1-8 0 0,1 6 81 0 0,0 0 1 0 0,0 1 0 0 0,-1-1 0 0 0,0 1-82 0 0,0-4 35 0 0,-1 24 158 0 0,-1 0 1 0 0,-1 1-1 0 0,-1-1 0 0 0,-2-1 1 0 0,-1 1-1 0 0,-1 1-193 0 0,-9 12 244 0 0,16-39-225 0 0,0 0 0 0 0,0 0 0 0 0,0 0 0 0 0,0 0 0 0 0,-1-1-1 0 0,1 1 1 0 0,-1 0 0 0 0,1-1 0 0 0,-1 1 0 0 0,1-1 0 0 0,-1 1 0 0 0,0-1 0 0 0,0 0 0 0 0,1 0-1 0 0,-1 0 1 0 0,0 0 0 0 0,0 0 0 0 0,-1 0-19 0 0,2-1-9 0 0,-1 0 0 0 0,1 0 0 0 0,-1 0 0 0 0,1 0 0 0 0,0-1 0 0 0,-1 1 0 0 0,1 0 0 0 0,0-1 0 0 0,0 1 0 0 0,-1-1 0 0 0,1 0 0 0 0,0 1 0 0 0,0-1 0 0 0,0 0 0 0 0,-1 0 0 0 0,1 0 0 0 0,0 1 0 0 0,0-1 0 0 0,1 0 0 0 0,-1-1 0 0 0,0 1-1 0 0,0 0 1 0 0,0 0 0 0 0,1 0 0 0 0,-1 0 0 0 0,0-1 9 0 0,-3-6-272 0 0,0 0-1 0 0,0 0 1 0 0,-1-6 272 0 0,4 13-63 0 0,-10-29-185 0 0,1 0 0 0 0,2 0 0 0 0,1-1 0 0 0,1 0 0 0 0,2 0 1 0 0,1-1-1 0 0,1 1 0 0 0,1-1 0 0 0,3 0 0 0 0,2-18 248 0 0,0 20 73 0 0,1 1 1 0 0,2-1 0 0 0,1 1 0 0 0,1 1-1 0 0,12-25-73 0 0,-16 43 38 0 0,0 0 0 0 0,1 0 0 0 0,0 1 0 0 0,0 0 0 0 0,1 0 0 0 0,1 1 0 0 0,0 0 0 0 0,0-1-38 0 0,-2 4 6 0 0,0 1 1 0 0,0-1-1 0 0,1 1 0 0 0,-1 0 0 0 0,1 1 0 0 0,0-1 0 0 0,0 1 0 0 0,0 1 0 0 0,1-1 0 0 0,-1 1 0 0 0,1 1 0 0 0,2-1-6 0 0,-8 1 26 0 0,0 1 0 0 0,-1 0 0 0 0,1-1 0 0 0,0 1 0 0 0,0 0 0 0 0,-1 0 0 0 0,1 0 0 0 0,0 1 0 0 0,0-1 0 0 0,-1 0 0 0 0,1 1 0 0 0,0-1 0 0 0,-1 1 0 0 0,1-1 0 0 0,0 1 0 0 0,-1 0 0 0 0,1-1 0 0 0,-1 1 0 0 0,1 0 0 0 0,0 1-26 0 0,-1-1 81 0 0,0 1 0 0 0,-1-1-1 0 0,1 0 1 0 0,0 1-1 0 0,0 0 1 0 0,-1-1 0 0 0,1 1-1 0 0,-1-1 1 0 0,1 1-1 0 0,-1 0 1 0 0,0-1 0 0 0,1 1-1 0 0,-1 0 1 0 0,0-1-1 0 0,0 1 1 0 0,0 0 0 0 0,-1-1-1 0 0,1 1 1 0 0,0 0 0 0 0,0-1-1 0 0,-1 1-80 0 0,-2 11 23 0 0,-1 0 1 0 0,0 0-1 0 0,-1-1 0 0 0,0 0 1 0 0,-1 0-1 0 0,0 0 0 0 0,-1-1 0 0 0,0 1 1 0 0,-3 1-24 0 0,-3 3 19 0 0,1-1 0 0 0,-2-1 0 0 0,0 0 0 0 0,0 0 0 0 0,-17 10-19 0 0,29-22 8 0 0,-1 0 0 0 0,0-1 0 0 0,0 1-1 0 0,0-1 1 0 0,0 1 0 0 0,0-1-1 0 0,0 0 1 0 0,0 0 0 0 0,-1 0 0 0 0,1 0-1 0 0,0-1 1 0 0,-1 1 0 0 0,1-1-1 0 0,-1 0-7 0 0,3 0 4 0 0,-1 0 0 0 0,0-1-1 0 0,1 1 1 0 0,-1 0-1 0 0,1-1 1 0 0,-1 0 0 0 0,1 1-1 0 0,-1-1 1 0 0,1 0-1 0 0,0 1 1 0 0,-1-1 0 0 0,1 0-1 0 0,0 0 1 0 0,-1 0-1 0 0,1 0 1 0 0,0-1 0 0 0,0 1-1 0 0,0 0 1 0 0,0 0-1 0 0,0-1 1 0 0,0 1 0 0 0,1 0-1 0 0,-1-1 1 0 0,0 1-1 0 0,1-1 1 0 0,-1 1 0 0 0,1-1-1 0 0,-1 1 1 0 0,1-1-1 0 0,0 0-3 0 0,-2-7-22 0 0,0 0-1 0 0,1 0 1 0 0,1 0 0 0 0,0 0-1 0 0,0 0 1 0 0,0-1-1 0 0,2-3 23 0 0,4-20-98 0 0,4-12 98 0 0,-9 40 3 0 0,12-45-105 0 0,3 1-1 0 0,2 0 0 0 0,2 1 1 0 0,2 2-1 0 0,2 0 0 0 0,28-40 103 0 0,-45 78-11 0 0,0-1-1 0 0,0 1 0 0 0,1 0 0 0 0,5-4 12 0 0,-5 5 2 0 0,0-1 0 0 0,-1 1 0 0 0,0-1 1 0 0,5-8-3 0 0,-11 14 72 0 0,-1 2 22 0 0,0 0 22 0 0,0 0 4 0 0,0 0 0 0 0,-1 3-77 0 0,0 1 0 0 0,-1-1 0 0 0,1 0 0 0 0,-1 0 0 0 0,1 0 0 0 0,-1 0 0 0 0,-1 1-43 0 0,-2 3 43 0 0,2 1-39 0 0,-20 29 70 0 0,21-35-68 0 0,0 1-1 0 0,0-1 0 0 0,0 1 1 0 0,0-1-1 0 0,-1 0 0 0 0,1 0 0 0 0,-1 0 1 0 0,1 0-1 0 0,-1 0 0 0 0,0 0 0 0 0,-1 0-5 0 0,3-2-1 0 0,1 0 0 0 0,0 0 1 0 0,0 0-1 0 0,0 0 0 0 0,0 1 0 0 0,0-1 0 0 0,-1 0 0 0 0,1 0 0 0 0,0 0 0 0 0,0 0 0 0 0,0 0 0 0 0,0 0 0 0 0,-1 0 0 0 0,1 0 0 0 0,0 0 0 0 0,0 0 0 0 0,0 0 0 0 0,-1 0 0 0 0,1 0 0 0 0,0 0 0 0 0,0 0 0 0 0,0 0 0 0 0,0 0 0 0 0,-1 0 0 0 0,1-1 0 0 0,0 1 0 0 0,0 0 0 0 0,0 0 0 0 0,0 0 0 0 0,0 0 0 0 0,-1 0 0 0 0,1 0 0 0 0,0 0 0 0 0,0-1 0 0 0,0 1 0 0 0,0 0 1 0 0,0 0-1 0 0,0 0 0 0 0,0 0 0 0 0,0 0 0 0 0,-1-1 0 0 0,1 1 0 0 0,0 0 0 0 0,0 0 1 0 0,1-10-98 0 0,7-10-74 0 0,14-20 106 0 0,3 2-1 0 0,1 1 0 0 0,27-29 67 0 0,-35 45-272 0 0,2 1 0 0 0,15-13 272 0 0,-32 31 0 0 0,-4 6 0 0 0,1-3 0 0 0,-1 0 0 0 0,1-1 0 0 0,0 1 0 0 0,-1 0 0 0 0,1 0 0 0 0,0-1 0 0 0,0 1 0 0 0,-1 0 0 0 0,1 0 0 0 0,0 0 0 0 0,0-1 0 0 0,0 1 0 0 0,0 0 0 0 0,0 0 0 0 0,0 0 0 0 0,0-1 0 0 0,0 1 0 0 0,1 0 0 0 0,-1 0 0 0 0,0-1 0 0 0,0 1 0 0 0,1 0 0 0 0,-1 0 0 0 0,0 0 0 0 0,2-1 0 0 0,-1 0 4 0 0,0 1 0 0 0,0-1 0 0 0,0 0-1 0 0,0 0 1 0 0,0 0 0 0 0,0-1-1 0 0,0 1 1 0 0,0 0 0 0 0,0 0 0 0 0,0-1-1 0 0,0 1 1 0 0,0 0 0 0 0,0-1-4 0 0,5 0 58 0 0,-1 10-29 0 0,-4-4 1 0 0,1-1-1 0 0,0 0 0 0 0,0 1 0 0 0,0-1 0 0 0,1 0 0 0 0,-1 0 0 0 0,1 0-29 0 0,-2-4 48 0 0,0 1-36 0 0,2-1-12 0 0,-3 1 0 0 0,1-1 0 0 0,0 1 0 0 0,-1-1 0 0 0,1 1 0 0 0,0 0 0 0 0,-1-1 0 0 0,1 1 0 0 0,0 0 0 0 0,-1 0 0 0 0,1-1 0 0 0,-1 1 0 0 0,0 0 0 0 0,1 0 0 0 0,-1 0 0 0 0,0 0 0 0 0,1 0 0 0 0,-1 0 0 0 0,0-1 0 0 0,0 1 0 0 0,0 0 0 0 0,0 1 0 0 0,0 21 0 0 0,0-16 0 0 0,-3 31 0 0 0,2-30 0 0 0,0 1 0 0 0,0 0 0 0 0,1 0 0 0 0,0 0 0 0 0,1 1 0 0 0,-1-9 0 0 0,0 0 0 0 0,0 0 0 0 0,1 0 0 0 0,-1 0 0 0 0,0 0 0 0 0,1 0 0 0 0,-1 0 0 0 0,1 0 0 0 0,-1 0 0 0 0,1 0 0 0 0,-1 0 0 0 0,1-1 0 0 0,-1 1 0 0 0,1 0 0 0 0,0 0 0 0 0,0 0 0 0 0,0-1 0 0 0,-1 1 0 0 0,1-1 0 0 0,0 0 0 0 0,-1 1 0 0 0,1-1 0 0 0,-1 0 0 0 0,1 0 0 0 0,0 0 0 0 0,-1 0 0 0 0,1 0 0 0 0,-1 0 0 0 0,1 0 0 0 0,0 0 0 0 0,-1 0 0 0 0,1 0 0 0 0,-1 0 0 0 0,1 0 0 0 0,0 0 0 0 0,-1 0 0 0 0,1-1 0 0 0,-1 1 0 0 0,1 0 0 0 0,-1 0 0 0 0,1-1 0 0 0,0 1 0 0 0,-1 0 0 0 0,1-1 0 0 0,-1 1 0 0 0,0 0 0 0 0,1-1 0 0 0,11-9-97 0 0,0-1-1 0 0,-1 0 1 0 0,0-1-1 0 0,-1 0 0 0 0,4-7 98 0 0,-14 19 0 0 0,3-4 76 0 0,0-1-1 0 0,0 1 0 0 0,0 0 0 0 0,1 0 0 0 0,-1 1 0 0 0,4-3-75 0 0,-5 5 43 0 0,0 1-33 0 0,0 0-10 0 0,0 1 0 0 0,0 0 0 0 0,0 0 0 0 0,-2 0 11 0 0,0 0 32 0 0,1 0-33 0 0,0 0-10 0 0,0 4 18 0 0,0-1-1 0 0,0 1 1 0 0,-1-1 0 0 0,0 1-1 0 0,0-1 1 0 0,0 1-1 0 0,-1 0-17 0 0,1 0 13 0 0,-1 2-13 0 0,1-5 0 0 0,0 0 0 0 0,0-1 0 0 0,0 1 0 0 0,0 0 0 0 0,0-1 0 0 0,0 1 0 0 0,0 0 0 0 0,0 0 0 0 0,1-1 0 0 0,-1 1 0 0 0,1 0 0 0 0,-1 0 0 0 0,1-1 0 0 0,0 1 4 0 0,0-1-1 0 0,1 1 0 0 0,-2-1 1 0 0,1 1-1 0 0,0 0 0 0 0,0-1 1 0 0,0 1-1 0 0,-1 0 0 0 0,1 0 0 0 0,-1-1 1 0 0,1 1-1 0 0,-1 0 0 0 0,0 1-3 0 0,4 14 21 0 0,0-3-21 0 0,0-3 0 0 0,-3-11 0 0 0,-1 0 0 0 0,1 0 0 0 0,-1 0 0 0 0,0 0 0 0 0,1-1 0 0 0,-1 1 0 0 0,1 0 0 0 0,-1 0 0 0 0,0-1 0 0 0,0 1 0 0 0,1 0 0 0 0,-1 0 0 0 0,0-1 0 0 0,1 1 0 0 0,-1 0 0 0 0,0-1 0 0 0,0 1 0 0 0,0-1 0 0 0,1 1 0 0 0,-1 0 0 0 0,0-1 0 0 0,0 1 0 0 0,0-1 0 0 0,0 1 0 0 0,0 0 0 0 0,0-1 0 0 0,0 1 0 0 0,0-1 0 0 0,0 1 0 0 0,0-1 0 0 0,3-9-33 0 0,-1-1 0 0 0,0 0-1 0 0,-1 0 1 0 0,0 0 0 0 0,-1 0-1 0 0,0 0 1 0 0,-1 0 0 0 0,0-1 33 0 0,0 7 47 0 0,0-1 0 0 0,0 0 0 0 0,0 1 1 0 0,-1-1-1 0 0,-2-3-47 0 0,4 8 72 0 0,0 1-63 0 0,0 0-7 0 0,0-1 0 0 0,0 1 0 0 0,0-1 0 0 0,0 1 0 0 0,0-1 0 0 0,-1 1 0 0 0,1-1 0 0 0,0 1 0 0 0,0-1 0 0 0,1 1 0 0 0,-1 0 0 0 0,0-1 0 0 0,0 1 0 0 0,0-1 0 0 0,0 1 0 0 0,0-1 0 0 0,0 1 0 0 0,1-1 0 0 0,-1 1 0 0 0,0 0 0 0 0,0-1 0 0 0,0 1 0 0 0,1-1 0 0 0,-1 1 0 0 0,0 0 0 0 0,1-1 0 0 0,-1 1 0 0 0,0 0 0 0 0,1 0 0 0 0,-1-1 0 0 0,0 1 0 0 0,1 0 0 0 0,-1 0-1 0 0,1-1 1 0 0,-1 1-2 0 0,2 0 0 0 0,-1 0 0 0 0,-1 0 0 0 0,1 1 0 0 0,-1-1 0 0 0,1 0 0 0 0,-1 1 0 0 0,1-1 0 0 0,-1 0 0 0 0,1 1 0 0 0,-1-1 0 0 0,0 0 0 0 0,1 1 0 0 0,-1-1 0 0 0,1 1 0 0 0,-1-1 0 0 0,0 1 0 0 0,0-1 0 0 0,1 1 0 0 0,-1-1 0 0 0,0 1 0 0 0,0-1 0 0 0,0 1 0 0 0,1-1 0 0 0,-1 1 0 0 0,0 0 0 0 0,0-1 0 0 0,0 1 0 0 0,0-1 0 0 0,-1 13 0 0 0,-30 189 304 0 0,27-178-48 0 0,2 0 0 0 0,1 0 0 0 0,1 0 0 0 0,1 0 0 0 0,2 1-256 0 0,-2-18 0 0 0,0 0 0 0 0,1-1 0 0 0,0 1 0 0 0,0-1-1 0 0,1 1 1 0 0,0 1 3 0 0,-1-1 0 0 0,1 0 0 0 0,-2 0 0 0 0,2 4-3 0 0,0 22 245 0 0,-1 27-245 0 0,-2-47 13 0 0,-2 0 0 0 0,1 0 0 0 0,-2 0 0 0 0,0 0-1 0 0,-4 12-12 0 0,1-6 51 0 0,2 0-1 0 0,0 0 1 0 0,1 0-1 0 0,1 1 0 0 0,0 15-50 0 0,3-18 138 0 0,1 0 0 0 0,3 15-138 0 0,6 47 460 0 0,-3-45-135 0 0,-4-17-373 0 0,0 0-1 0 0,0 4 49 0 0,-3-12 0 0 0,1 0 0 0 0,1 0 0 0 0,0 0 0 0 0,0-1 0 0 0,1 3 0 0 0,8 19 0 0 0,-3 4 0 0 0,4 30 0 0 0,-2-8 0 0 0,-10-47-4 0 0,1 0-1 0 0,-2 0 0 0 0,1 0 1 0 0,-1 0-1 0 0,0 0 0 0 0,-1 0 1 0 0,0 2 4 0 0,-4 15-44 0 0,-6 20 44 0 0,6-26-4 0 0,-3 16-21 0 0,-5 18-22 0 0,11-44 32 0 0,0-1-1 0 0,1 1 1 0 0,-1 0-1 0 0,2 4 16 0 0,-1-2 0 0 0,0-1-1 0 0,-1 1 0 0 0,0 0 1 0 0,-1 5-9 0 0,1 0 0 0 0,1 0 0 0 0,0 0 0 0 0,2 0 0 0 0,0 0-1 0 0,1 0 1 0 0,1 5 9 0 0,1 4-28 0 0,7 22 28 0 0,-5-26-18 0 0,-1 0 0 0 0,1 18 18 0 0,-5-31-15 0 0,1 13-42 0 0,0 1-1 0 0,-2 0 1 0 0,0-1-1 0 0,-4 21 58 0 0,-3-5-257 0 0,0 0 1 0 0,-3-1-1 0 0,-1 0 0 0 0,-5 6 257 0 0,-48 123-184 0 0,41-99 368 0 0,-7 37-184 0 0,27-97 6 0 0,2 0 0 0 0,-1 0 0 0 0,1 0 0 0 0,0 0 0 0 0,0 1 0 0 0,1-1 0 0 0,0 0 0 0 0,1 1 0 0 0,-1-1 0 0 0,1 0 0 0 0,1 1 0 0 0,-1-1 0 0 0,1 0 0 0 0,0 0 0 0 0,1 0 0 0 0,2 3-6 0 0,-3-4 4 0 0,1 0-1 0 0,-1 0 0 0 0,0 0 0 0 0,-1 0 0 0 0,1 0 1 0 0,-1 1-1 0 0,0-1 0 0 0,-1 0 0 0 0,0 0 0 0 0,0 5-3 0 0,0-8 2 0 0,0 1 0 0 0,0-1-1 0 0,0 1 1 0 0,-1-1-1 0 0,1 0 1 0 0,-1 1 0 0 0,0-1-1 0 0,0 0 1 0 0,-1 0-1 0 0,1 1 1 0 0,0-1 0 0 0,-1 0-1 0 0,0 0 1 0 0,0-1-1 0 0,0 1 1 0 0,0 0 0 0 0,0 0-1 0 0,-1-1 1 0 0,1 0-1 0 0,-1 1-1 0 0,1-1-4 0 0,-1 0 1 0 0,0-1-1 0 0,0 1 0 0 0,1-1 0 0 0,-1 0 0 0 0,0 0 0 0 0,0 0 0 0 0,0 0 0 0 0,0 0 0 0 0,-1 0 0 0 0,1-1 0 0 0,0 0 0 0 0,0 1 1 0 0,0-1-1 0 0,0-1 0 0 0,0 1 0 0 0,-1 0 0 0 0,1-1 4 0 0,-1 0-29 0 0,0 0 0 0 0,0-1 1 0 0,0 1-1 0 0,1-1 0 0 0,-1 0 1 0 0,0 0-1 0 0,1-1 0 0 0,0 1 1 0 0,-1-1-1 0 0,1 0 0 0 0,0 0 0 0 0,-1-1 29 0 0,-7-10-225 0 0,1 0-1 0 0,0 0 0 0 0,1-1 0 0 0,0-1 0 0 0,-5-13 226 0 0,7 13-76 0 0,0-1-1 0 0,1 0 1 0 0,1 0-1 0 0,1-1 1 0 0,0 1-1 0 0,0-8 77 0 0,1-4 33 0 0,2-1 0 0 0,1 0 0 0 0,2-12-33 0 0,5-100 22 0 0,6-80 54 0 0,-4 140-30 0 0,13-56-46 0 0,22-29 522 0 0,-21 87 72 0 0,3-37-594 0 0,-14 51-824 0 0,-2-28 824 0 0,-8 68 236 0 0,-2-1 0 0 0,0 0 0 0 0,-2 1 0 0 0,-1-1 0 0 0,-2-1-236 0 0,-9-72 105 0 0,3 0 0 0 0,5-23-105 0 0,-1 14 14 0 0,5 20 812 0 0,6-48-826 0 0,-1 68 134 0 0,2 1-169 0 0,-2 33-55 0 0,0-14 90 0 0,-4 37-8 0 0,1 0-1 0 0,-1 0 1 0 0,-1 1-1 0 0,0-1 1 0 0,-1 1-1 0 0,-1-3 9 0 0,-4-14-14 0 0,5 16-4 0 0,-1 0-1 0 0,0 0 1 0 0,-1 1-1 0 0,0-1 1 0 0,-1 1-1 0 0,-4-6 19 0 0,4 6 50 0 0,5 9-103 0 0,0 1 1 0 0,0-1-1 0 0,1 1 1 0 0,-1-1-1 0 0,-1 1 1 0 0,1-1 0 0 0,0 1-1 0 0,0 0 1 0 0,0-1-1 0 0,-2 0 53 0 0,3 2-11 0 0,-1 0-1 0 0,1 0 0 0 0,0-1 0 0 0,-1 1 1 0 0,1 0-1 0 0,-1 0 0 0 0,1 0 1 0 0,0 0-1 0 0,-1 0 0 0 0,1 0 1 0 0,0 0-1 0 0,-1 0 0 0 0,1 0 1 0 0,0 0-1 0 0,-1 0 0 0 0,1 0 1 0 0,-1 1-1 0 0,1-1 0 0 0,0 0 0 0 0,-1 0 1 0 0,1 0-1 0 0,0 0 12 0 0,-11 12-43 0 0,-2 11 306 0 0,0 0 1 0 0,2 1-1 0 0,1 1 0 0 0,0 0 0 0 0,-1 12-263 0 0,-6 13 8 0 0,-36 106 203 0 0,7 3 0 0 0,-12 92-211 0 0,28-66 130 0 0,3 48-130 0 0,23-183 95 0 0,-15 212-287 0 0,18-204 222 0 0,2 0-1 0 0,3-1 0 0 0,8 33-29 0 0,-8-65-521 0 0,0 1-1 0 0,-2 0 1 0 0,-1 0 0 0 0,-1 0-1 0 0,-2 10 522 0 0,0-8 135 0 0,-5 40 546 0 0,-13 57-681 0 0,-8 34 753 0 0,17-87-169 0 0,-3 0-1 0 0,-9 20-583 0 0,10-44-8 0 0,1 1-1 0 0,3 0 1 0 0,1 15 8 0 0,5-46-327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 40 14744 0 0,'0'-20'1616'0'0,"1"0"-1616"0"0,-1 20 2 0 0,0 0 1 0 0,0 0-1 0 0,1 0 1 0 0,-1 0-1 0 0,0 0 1 0 0,0 0-1 0 0,0 0 1 0 0,1 0-1 0 0,-1 0 1 0 0,0 0-1 0 0,0 1 1 0 0,0-1-1 0 0,1 0 1 0 0,-1 0-1 0 0,0 0 1 0 0,0 0-1 0 0,0 0 1 0 0,0 0-1 0 0,1 0 1 0 0,-1 1 0 0 0,0-1-1 0 0,0 0 1 0 0,0 0-1 0 0,0 0 1 0 0,0 0-1 0 0,0 1 1 0 0,0-1-1 0 0,1 0 1 0 0,-1 0-1 0 0,0 0 1 0 0,0 1-1 0 0,0-1 1 0 0,0 0-1 0 0,0 0 1 0 0,0 0-1 0 0,0 1 1 0 0,0-1-1 0 0,0 0-2 0 0,4 9 96 0 0,-2 3 130 0 0,0 0-1 0 0,-1 0 1 0 0,0 0-1 0 0,-1 0 0 0 0,-1 0 1 0 0,0 0-1 0 0,-1 2-225 0 0,-1 36 424 0 0,11 157 100 0 0,9-70-234 0 0,-15-115-244 0 0,-1 0 0 0 0,-1 0 0 0 0,0-1 0 0 0,-2 2-46 0 0,-2 49 27 0 0,3-47-9 0 0,-1 1 1 0 0,-3 15-19 0 0,1-9-4 0 0,1 1-1 0 0,1 5 5 0 0,-4 39-7 0 0,5-63 7 0 0,1-1 0 0 0,0 0 0 0 0,3 13 0 0 0,-1 17 0 0 0,2 13-26 0 0,-2-41-24 0 0,-1 0-1 0 0,0-1 0 0 0,-1 1 0 0 0,-1 0 0 0 0,0 2 51 0 0,-1 2-5 0 0,1 0 0 0 0,1 0 0 0 0,0 0 0 0 0,2 0-1 0 0,0 2 6 0 0,3 52-1190 0 0,-6-36 862 0 0,-4 25 328 0 0,3-56-9 0 0,1 1-1 0 0,1 0 0 0 0,-1 0 0 0 0,1 0 0 0 0,0 0 0 0 0,1 0 1 0 0,0-1-1 0 0,0 1 0 0 0,0 0 0 0 0,1-1 0 0 0,0 1 0 0 0,0 0 0 0 0,1 0 10 0 0,0 1-17 0 0,0 1 0 0 0,-1 0-1 0 0,0 0 1 0 0,0 0-1 0 0,-1 0 1 0 0,0 1-1 0 0,0-1 1 0 0,-1 0-1 0 0,-1 6 18 0 0,1-7-3 0 0,0-4-1 0 0,0 11-201 0 0,0-1 1 0 0,-1 1 0 0 0,0 0-1 0 0,-2-1 1 0 0,0 3 204 0 0,0-2 13 0 0,1 1 0 0 0,0-1 0 0 0,1 0 1 0 0,0 0-1 0 0,3 15-13 0 0,-2 6 9 0 0,-1-18 3 0 0,0 0 1 0 0,-2-1 0 0 0,0 1 0 0 0,-1-1-1 0 0,-6 15-12 0 0,8-21 0 0 0,0 0 0 0 0,0 0 0 0 0,1 0 0 0 0,0 4 0 0 0,-1 13 0 0 0,0-6 50 0 0,1-1-1 0 0,0 1 0 0 0,2 0 1 0 0,1 0-1 0 0,0-1 0 0 0,4 13-49 0 0,1-7 0 0 0,-7-27-3 0 0,0 0-1 0 0,0 0 0 0 0,0-1 0 0 0,0 1 0 0 0,0 0 0 0 0,0 0 0 0 0,0 0 0 0 0,0 0 0 0 0,0 0 0 0 0,0 0 0 0 0,1 0 0 0 0,-1 0 0 0 0,0 0 0 0 0,0 0 1 0 0,0 0-1 0 0,0 0 0 0 0,0-1 0 0 0,0 1 0 0 0,0 0 0 0 0,0 0 0 0 0,0 0 0 0 0,0 0 0 0 0,0 0 0 0 0,0 0 0 0 0,0 0 0 0 0,1 0 0 0 0,-1 0 0 0 0,0 0 1 0 0,0 0-1 0 0,0 0 0 0 0,0 0 0 0 0,0 0 0 0 0,0 0 0 0 0,0 0 0 0 0,0 0 0 0 0,0 0 0 0 0,1 0 0 0 0,-1 0 0 0 0,0 0 0 0 0,0 0 0 0 0,0 0 0 0 0,0 0 1 0 0,0 0-1 0 0,0 0 0 0 0,0 0 0 0 0,0 0 0 0 0,0 0 0 0 0,0 0 0 0 0,0 0 0 0 0,1 0 0 0 0,-1 1 0 0 0,0-1 0 0 0,0 0 0 0 0,0 0 0 0 0,0 0 0 0 0,0 0 0 0 0,0 0 4 0 0,2-8-271 0 0,-10-79-104 0 0,4-83-1101 0 0,4 140 1161 0 0,1 3-372 0 0,-2 1 1 0 0,-1-10 686 0 0,1 34 20 0 0,0 0 1 0 0,1 0-1 0 0,-1 0 0 0 0,0 0 1 0 0,0 0-1 0 0,0 0 1 0 0,0 0-1 0 0,-1-2-20 0 0,1 2 80 0 0,-1 0 0 0 0,1 0 0 0 0,0 0 0 0 0,0 0 0 0 0,0 0 0 0 0,1 0 0 0 0,-1 0 0 0 0,0-2-80 0 0,-1-7-308 0 0,0 1 1 0 0,-1 0 0 0 0,-1-2 307 0 0,1 4 314 0 0,1-1 1 0 0,-1 1-1 0 0,2-1 1 0 0,-2-7-315 0 0,3-21-1245 0 0,1 27 1522 0 0,-1 0 0 0 0,0 1 0 0 0,-1-1 1 0 0,-2-9-278 0 0,0 8 2 0 0,2 17 4 0 0,3 21 2 0 0,4-2 122 0 0,1 0 0 0 0,5 12-130 0 0,-3-9 293 0 0,5 22-293 0 0,54 236 2766 0 0,-44-175-1888 0 0,4 0-1 0 0,17 33-877 0 0,9 3 32 0 0,-49-135-94 0 0,-5-18-242 0 0,-8-22-117 0 0,1 11 287 0 0,-7-18-844 0 0,-9-17 978 0 0,18 43-63 0 0,-1 0 0 0 0,1 0-1 0 0,-1 0 1 0 0,-1 0 0 0 0,0 1 0 0 0,0 0 0 0 0,-6-4 63 0 0,-6-1 572 0 0,19 13-390 0 0,0 0-12 0 0,0 0-64 0 0,0 0-30 0 0,15-1 68 0 0,-5-2-148 0 0,0 0 0 0 0,0-1-1 0 0,-1 0 1 0 0,1 0 0 0 0,-1-1-1 0 0,0 0 1 0 0,0 0 0 0 0,6-7 4 0 0,-3 2 0 0 0,0 0 0 0 0,-1-1 0 0 0,-1-1 0 0 0,0 1 0 0 0,6-10 0 0 0,58-93-336 0 0,-51 74 309 0 0,3 1-1 0 0,1 1 1 0 0,2 2-1 0 0,5-3 28 0 0,-31 35-145 0 0,1 0 0 0 0,-1 0 0 0 0,0 1 0 0 0,0-2 0 0 0,-1 1-1 0 0,1 0 1 0 0,-1-1 0 0 0,0 1 0 0 0,0-1 0 0 0,0 1 0 0 0,-1-1 0 0 0,1 0-1 0 0,-1 0 1 0 0,0 0 0 0 0,-1 0 0 0 0,1-1 145 0 0,-10 17 717 0 0,-5 23 783 0 0,11-25-1435 0 0,0-1 0 0 0,-1 1 0 0 0,0-1 0 0 0,-1 1 0 0 0,0-1 0 0 0,0 0 0 0 0,0-1 0 0 0,-1 1 0 0 0,-1 0-65 0 0,6-8 0 0 0,1 1 1 0 0,0-1-1 0 0,-1 0 0 0 0,1 1 0 0 0,-1-1 0 0 0,1 0 0 0 0,0 0 0 0 0,-1 1 0 0 0,1-1 0 0 0,-1 0 0 0 0,1 0 0 0 0,-1 0 0 0 0,1 0 0 0 0,-1 0 0 0 0,1 1 0 0 0,0-1 0 0 0,-1 0 0 0 0,1 0 0 0 0,-1 0 0 0 0,1 0 0 0 0,-1 0 0 0 0,1-1 0 0 0,-1 1 0 0 0,1 0 0 0 0,-1 0 0 0 0,1 0 0 0 0,-1 0 0 0 0,0-1 0 0 0,0 1 0 0 0,0-1 0 0 0,0 0 0 0 0,1 1-1 0 0,-1-1 1 0 0,0 0 0 0 0,0 0 0 0 0,1 0 0 0 0,-1 0 0 0 0,0 0 0 0 0,1 1-1 0 0,-1-2 1 0 0,-11-27 30 0 0,11 27-25 0 0,-14-48-162 0 0,3 0 0 0 0,1-1 1 0 0,3 0-1 0 0,2-1 0 0 0,2 0 0 0 0,2 0 1 0 0,3 0-1 0 0,2 0 0 0 0,2 0 1 0 0,2 1-1 0 0,15-49 157 0 0,-17 81 143 0 0,1 1 0 0 0,1 0 1 0 0,1 0-1 0 0,0 1 0 0 0,2-1 1 0 0,0 2-1 0 0,0 0 0 0 0,2 0-143 0 0,-50 44-589 0 0,31-22 579 0 0,0 0 0 0 0,-1 0 0 0 0,0-1 0 0 0,0 0 0 0 0,0 0 0 0 0,-2-1 10 0 0,8-3-6 0 0,1 0 0 0 0,-2 0 0 0 0,1-1 0 0 0,0 1 0 0 0,0-1 0 0 0,0 1 0 0 0,0-1 0 0 0,0 0 0 0 0,0 0 0 0 0,0 0 0 0 0,0 0 0 0 0,-1 0 0 0 0,1 0 0 0 0,0-1 0 0 0,0 1 0 0 0,0-1 0 0 0,0 1 0 0 0,0-1 0 0 0,0 0 0 0 0,0 0 0 0 0,0 0 0 0 0,0 0 0 0 0,0 0 0 0 0,1 0 0 0 0,-1-1 0 0 0,0 1 0 0 0,1 0 0 0 0,-1-1 0 0 0,0-1 5 0 0,-3-3 82 0 0,1 0 0 0 0,0-1-1 0 0,0 0 1 0 0,1 1 0 0 0,-1-2-1 0 0,2 1 1 0 0,-1 0 0 0 0,1 0-1 0 0,0-1 1 0 0,0 0 0 0 0,1 1-1 0 0,0-1 1 0 0,1 0 0 0 0,0 0-81 0 0,-1-15 84 0 0,2 0 0 0 0,0 0 1 0 0,2 0-1 0 0,1-2-84 0 0,7-30-140 0 0,3 1-1 0 0,2 1 1 0 0,3-2 140 0 0,66-154-1753 0 0,-84 207 1745 0 0,2-5 446 0 0,0-1-1 0 0,-1 1 1 0 0,0-1 0 0 0,0 1 0 0 0,0-1 0 0 0,0-4-438 0 0,4-30 299 0 0,-3 29-183 0 0,0 0 1 0 0,-2-1-1 0 0,0 1 0 0 0,0 0 0 0 0,-2-11-116 0 0,1 20 11 0 0,0 1 0 0 0,-1 0 0 0 0,0 0-1 0 0,1 0 1 0 0,-1 0 0 0 0,0 0 0 0 0,-1 0 0 0 0,1 0-1 0 0,0 1 1 0 0,-1-1 0 0 0,0 0 0 0 0,0 1-1 0 0,1-1 1 0 0,-1 1 0 0 0,-1 0 0 0 0,1-1-1 0 0,0 1 1 0 0,-1 0 0 0 0,1 0 0 0 0,-1 0 0 0 0,1 1-1 0 0,-1-1 1 0 0,0 1 0 0 0,0-1 0 0 0,0 1-1 0 0,-1 0-10 0 0,-4-2-33 0 0,0 0 0 0 0,0 0-1 0 0,1-1 1 0 0,-1 0-1 0 0,1 0 1 0 0,0-1 0 0 0,-3-2 33 0 0,7 3-59 0 0,0 1-1 0 0,0 0 1 0 0,0-1 0 0 0,0 1 0 0 0,0-1 0 0 0,1 0 0 0 0,0 0 0 0 0,0 0 0 0 0,0 0 0 0 0,0 0-1 0 0,0 0 1 0 0,1-1 0 0 0,0 1 0 0 0,-1-4 59 0 0,1 1 28 0 0,0 1 1 0 0,0 0-1 0 0,0-1 1 0 0,1 1-1 0 0,0-1 0 0 0,1-3-28 0 0,-1 8 31 0 0,1 0-1 0 0,-1-1 1 0 0,1 1-1 0 0,0 0 0 0 0,0 0 1 0 0,-1-1-1 0 0,2 1 1 0 0,-1 0-1 0 0,0 0 0 0 0,0 0 1 0 0,1 0-1 0 0,-1 1 1 0 0,1-1-1 0 0,-1 0 0 0 0,1 1 1 0 0,0-1-1 0 0,0 0 1 0 0,0 1-1 0 0,0-1-30 0 0,5-2-160 0 0,-1-1 0 0 0,1-1-1 0 0,4-4 161 0 0,-9 8-26 0 0,0 0 0 0 0,0 0 0 0 0,-1 0 0 0 0,1-1 0 0 0,0 1-1 0 0,-1 0 1 0 0,0-1 0 0 0,1 0 0 0 0,-1 1 0 0 0,0-1 0 0 0,0 0-1 0 0,0-1 27 0 0,-1 3 0 0 0,0 1 0 0 0,0 0 0 0 0,0 0 0 0 0,1-1-1 0 0,-1 1 1 0 0,0 0 0 0 0,0 0 0 0 0,0-1 0 0 0,0 1-1 0 0,0 0 1 0 0,0 0 0 0 0,-1-1 0 0 0,1 1 0 0 0,0 0-1 0 0,0 0 1 0 0,0-1 0 0 0,0 1 0 0 0,0 0 0 0 0,0 0-1 0 0,0-1 1 0 0,0 1 0 0 0,-1 0 0 0 0,1 0 0 0 0,0-1-1 0 0,0 1 1 0 0,0 0 0 0 0,0 0 0 0 0,-1 0 0 0 0,1 0-1 0 0,0-1 1 0 0,0 1 0 0 0,-1 0 0 0 0,1 0 0 0 0,0 0-1 0 0,0 0 1 0 0,-1 0 0 0 0,-10 2-66 0 0,-10 10-81 0 0,20-12 143 0 0,-22 17 116 0 0,1 1-1 0 0,-19 19-111 0 0,19-16 60 0 0,-2 0 0 0 0,-7 3-60 0 0,25-20 228 0 0,0 0 1 0 0,-1 0-1 0 0,1-1 0 0 0,-1 0 0 0 0,-1 0-228 0 0,8-2 9 0 0,0-1-1 0 0,-1 0 0 0 0,1 0 0 0 0,0 0 0 0 0,0 0 1 0 0,0 0-1 0 0,-1 0 0 0 0,1 0 0 0 0,0 0 0 0 0,0 0 1 0 0,0 0-1 0 0,-1 0 0 0 0,1-1 0 0 0,0 1 0 0 0,0 0 0 0 0,0 0 1 0 0,0 0-1 0 0,-1 0 0 0 0,1 0 0 0 0,0 0 0 0 0,0 0 1 0 0,0 0-1 0 0,0-1 0 0 0,-1 1 0 0 0,1 0 0 0 0,0 0 1 0 0,0 0-1 0 0,0 0 0 0 0,0 0 0 0 0,0-1 0 0 0,0 1 1 0 0,0 0-1 0 0,-1 0 0 0 0,1 0 0 0 0,0-1 0 0 0,0 1 0 0 0,0 0 1 0 0,0 0-1 0 0,0 0 0 0 0,0-1 0 0 0,0 1 0 0 0,0 0 1 0 0,0 0-1 0 0,0 0 0 0 0,0 0 0 0 0,0-1 0 0 0,0 1 1 0 0,0 0-1 0 0,0 0 0 0 0,0 0 0 0 0,1-1 0 0 0,-1 1 1 0 0,0 0-1 0 0,0 0 0 0 0,0 0 0 0 0,0-1 0 0 0,0 1 0 0 0,0 0 1 0 0,0 0-1 0 0,1 0 0 0 0,-1 0-8 0 0,5-13 30 0 0,8-3-170 0 0,1 0 1 0 0,1 0 0 0 0,0 1 0 0 0,1 1-1 0 0,0 1 1 0 0,5-2 139 0 0,14-9-407 0 0,0 3 0 0 0,26-12 407 0 0,-57 31 10 0 0,-1 0 0 0 0,1 1-1 0 0,-1-1 1 0 0,1 1-1 0 0,-1 0 1 0 0,1 0-1 0 0,0 0 1 0 0,-1 1-1 0 0,5-1-9 0 0,-7 1 5 0 0,1 0 0 0 0,-1 1 0 0 0,1-1-1 0 0,-1 0 1 0 0,1 1 0 0 0,-1-1-1 0 0,0 1 1 0 0,1-1 0 0 0,-1 1-1 0 0,0 0 1 0 0,0 0 0 0 0,1 0-1 0 0,-1-1 1 0 0,0 1 0 0 0,0 0-1 0 0,0 1 1 0 0,0-1 0 0 0,0 0 0 0 0,0 0-1 0 0,0 0 1 0 0,-1 0 0 0 0,1 1-1 0 0,0-1 1 0 0,-1 0 0 0 0,1 1-1 0 0,0 0-4 0 0,2 6 74 0 0,0-2-57 0 0,-1-1 0 0 0,0 1 1 0 0,1-1-1 0 0,0 0 1 0 0,3 3-18 0 0,-5-7-4 0 0,-1 0 0 0 0,1 0 1 0 0,0 0-1 0 0,0 0 1 0 0,1 0-1 0 0,-1 0 1 0 0,0-1-1 0 0,0 1 1 0 0,0 0-1 0 0,0 0 1 0 0,1-1-1 0 0,-1 1 1 0 0,0-1-1 0 0,1 1 1 0 0,-1-1-1 0 0,0 0 1 0 0,1 0-1 0 0,-1 1 1 0 0,1-1-1 0 0,-1 0 1 0 0,0 0-1 0 0,1 0 0 0 0,-1 0 1 0 0,1-1-1 0 0,0 1 4 0 0,1 0-3 0 0,0 0 0 0 0,-1 0-1 0 0,1 0 1 0 0,0 0 0 0 0,0 0-1 0 0,0 1 1 0 0,0-1-1 0 0,0 1 1 0 0,-1 0 0 0 0,1 0-1 0 0,0 0 4 0 0,1 0-4 0 0,0 0-1 0 0,0 0 1 0 0,-1 0-1 0 0,1 0 1 0 0,0 0-1 0 0,2-1 5 0 0,1 0 8 0 0,-1-1 5 0 0,-1 1-1 0 0,0 0 1 0 0,0 1 0 0 0,0-1 0 0 0,1 1 0 0 0,-1 0-1 0 0,0 0 1 0 0,0 0 0 0 0,3 2-13 0 0,-7-2 56 0 0,0 0-55 0 0,14-2-37 0 0,-14 1 36 0 0,12 5 0 0 0,-12-4 0 0 0,0 0 0 0 0,0-1 11 0 0,0 1 42 0 0,0-1 1 0 0,0 1-44 0 0,1 0 1 0 0,6 0 138 0 0,-7-2-95 0 0,0 0 0 0 0,1 0 0 0 0,-1 0-1 0 0,0-1 1 0 0,0 1 0 0 0,0 0-1 0 0,0-1 1 0 0,0 1 0 0 0,0 0 0 0 0,0-1-1 0 0,0 1 1 0 0,-1-1 0 0 0,1 0-1 0 0,-1 0-53 0 0,1 1 0 0 0,-1 2 0 0 0,-1 1 0 0 0,1-1 0 0 0,-1 1 0 0 0,1-1 0 0 0,-1 1 0 0 0,-1 0 0 0 0,1 1 0 0 0,-1 0 0 0 0,1-1 0 0 0,0 1 0 0 0,0 0 0 0 0,0 0 0 0 0,0 0 0 0 0,1 3 0 0 0,-3 4 0 0 0,-3 13 52 0 0,1 0-1 0 0,1 1 0 0 0,2-1 0 0 0,0 1 1 0 0,1-1-1 0 0,1 4-51 0 0,5 50 445 0 0,5 17-445 0 0,-3-31 55 0 0,9 152 14 0 0,-5-57-26 0 0,-9-113 107 0 0,-2 0 0 0 0,-1 0-1 0 0,-3 1-149 0 0,-20 135 816 0 0,3-20-429 0 0,4-29-327 0 0,-17 62-60 0 0,23-136-100 0 0,2 1 0 0 0,3 0 0 0 0,2 0 0 0 0,4 1 0 0 0,1-1 0 0 0,9 51 100 0 0,3-2-108 0 0,10 72 315 0 0,-12-120 166 0 0,17 57-373 0 0,-26-109-3 0 0,0 0 0 0 0,1 0 0 0 0,0 0 0 0 0,1-1 0 0 0,0 1 0 0 0,0-1 0 0 0,0 1 0 0 0,4 2 3 0 0,-8-9-4 0 0,0 0-1 0 0,1-1 0 0 0,-1 1 1 0 0,1 0-1 0 0,-1-1 0 0 0,1 1 1 0 0,-1-1-1 0 0,1 1 0 0 0,0-1 1 0 0,-1 1-1 0 0,1-1 0 0 0,-1 1 1 0 0,1-1-1 0 0,0 0 0 0 0,0 1 1 0 0,-1-1-1 0 0,1 0 0 0 0,0 1 1 0 0,-1-1-1 0 0,1 0 0 0 0,0 0 1 0 0,0 0-1 0 0,0 0 0 0 0,-1 0 1 0 0,1 0-1 0 0,0 0 5 0 0,0 0-14 0 0,0-1 0 0 0,-1 1 0 0 0,1-1 0 0 0,0 1 0 0 0,-1-1 0 0 0,1 0 0 0 0,0 1 0 0 0,-1-1 0 0 0,1 0 0 0 0,-1 1 0 0 0,1-1 0 0 0,-1 0 0 0 0,0 0 0 0 0,1 1-1 0 0,-1-1 1 0 0,0 0 0 0 0,1 0 0 0 0,-1 0 0 0 0,0 0 14 0 0,2-6-97 0 0,0-1 0 0 0,-1 0 0 0 0,0 0 0 0 0,0-4 97 0 0,0-65-311 0 0,-1 46 64 0 0,0-1 1 0 0,2 1-1 0 0,2 0 1 0 0,1 0-1 0 0,1-1 247 0 0,0 7-25 0 0,-1 1 1 0 0,-1-1-1 0 0,-2 0 0 0 0,0-8 25 0 0,-4-100-196 0 0,-1 35 79 0 0,2 64-653 0 0,-3-25 770 0 0,4 54 179 0 0,0 1-1 0 0,0 0 1 0 0,1 0 0 0 0,0 0-1 0 0,-1 0 1 0 0,2 0 0 0 0,-1 0 0 0 0,0 0-1 0 0,1-1-177 0 0,6-23-660 0 0,12-68 1047 0 0,-20 89-563 0 0,0-1 0 0 0,0 0 0 0 0,0 1 0 0 0,-1-1 0 0 0,0 0 0 0 0,-1 1 0 0 0,0 0 0 0 0,0-1 0 0 0,-1-2 175 0 0,-8-15 142 0 0,0 0 0 0 0,-2 0-142 0 0,-8-20-55 0 0,15 33-185 0 0,2 1-78 0 0,-1 1-1 0 0,0-1 0 0 0,0 1 1 0 0,-1 1-1 0 0,-1-1 1 0 0,-1-1 318 0 0,6 9 82 0 0,0 0 0 0 0,0 0 1 0 0,0 0-1 0 0,0 0 1 0 0,0 0-1 0 0,0 1 0 0 0,0-1 1 0 0,-1 1-1 0 0,1 0 1 0 0,-1 0-1 0 0,1 0 0 0 0,-1 0 1 0 0,1 0-1 0 0,-1 0 1 0 0,1 1-1 0 0,-1-1 1 0 0,0 1-1 0 0,1 0 0 0 0,-1 0 1 0 0,0 0-1 0 0,1 0 1 0 0,-1 0-1 0 0,0 0 0 0 0,1 1 1 0 0,-1-1-1 0 0,0 1 1 0 0,1 0-1 0 0,-1 0 0 0 0,1 0-82 0 0,-22 9-134 0 0,1 1-1 0 0,0 1 0 0 0,1 2 1 0 0,1 0-1 0 0,-1 2 135 0 0,9-6 2 0 0,1 1 0 0 0,0 0-1 0 0,1 0 1 0 0,1 1 0 0 0,0 1-1 0 0,0 0 1 0 0,1 0 0 0 0,1 0-1 0 0,-1 3-1 0 0,-13 29 394 0 0,2 0 0 0 0,-2 14-394 0 0,1-2 50 0 0,13-39 22 0 0,-12 31 292 0 0,18-45-323 0 0,-1 1 1 0 0,0-1 0 0 0,0 0 0 0 0,0 0-1 0 0,0 0 1 0 0,0 0 0 0 0,-1 0 0 0 0,-3 2-42 0 0,6-6-3 0 0,1 1 1 0 0,-1-1 0 0 0,1 0-1 0 0,-1 1 1 0 0,1-1-1 0 0,-1 0 1 0 0,1 0 0 0 0,-1 1-1 0 0,1-1 1 0 0,-1 0-1 0 0,1 0 1 0 0,-1 0 0 0 0,1 0-1 0 0,-1 0 1 0 0,1 0-1 0 0,-1 0 1 0 0,0 0 0 0 0,1 0-1 0 0,-1 0 1 0 0,1 0-1 0 0,-1 0 1 0 0,1 0 0 0 0,-1 0-1 0 0,1-1 1 0 0,-1 1-1 0 0,1 0 1 0 0,-1 0 0 0 0,1-1-1 0 0,-1 1 1 0 0,1 0 2 0 0,-2-2-20 0 0,1 1 0 0 0,-1-1 0 0 0,1 1 0 0 0,-1-1 1 0 0,1 1-1 0 0,0-1 0 0 0,0 0 0 0 0,0 0 0 0 0,-1 0 20 0 0,-1-5-67 0 0,0 0 1 0 0,0 0-1 0 0,0-1 0 0 0,0-4 67 0 0,2 3-71 0 0,0-1 0 0 0,0 1-1 0 0,1-1 1 0 0,0 1 0 0 0,0-1-1 0 0,2-4 72 0 0,11-57-428 0 0,5 9 477 0 0,3 1-1 0 0,2 0 0 0 0,17-27-48 0 0,19-49-243 0 0,49-140 1041 0 0,-96 240-786 0 0,-2-1-1 0 0,-1 0 0 0 0,-3-1 0 0 0,0 0 0 0 0,-3-3-11 0 0,-2 28 15 0 0,0 0-1 0 0,-1 1 1 0 0,-1-1-1 0 0,0 1 1 0 0,-1-1-1 0 0,-1 1 1 0 0,0 0-1 0 0,-1-2-14 0 0,3 13 81 0 0,-1-1-1 0 0,1 0 0 0 0,-1 1 0 0 0,1-1 1 0 0,-1 1-1 0 0,0 0 0 0 0,0-1 0 0 0,0 1 1 0 0,0 0-1 0 0,-1 0 0 0 0,1 0 1 0 0,0 1-1 0 0,-1-1 0 0 0,0 0 0 0 0,1 1 1 0 0,-1 0-1 0 0,0-1 0 0 0,1 1 0 0 0,-1 0 1 0 0,-3 0-81 0 0,0-1-22 0 0,1 0 0 0 0,0 0 0 0 0,0-1 0 0 0,0 0 0 0 0,-2-1 22 0 0,-2-4-42 0 0,1 0-1 0 0,-1-1 1 0 0,1 0 0 0 0,1-1-1 0 0,-6-8 43 0 0,5 6 220 0 0,-3-4-314 0 0,2-1 0 0 0,0 1 0 0 0,1-1 0 0 0,-5-16 94 0 0,-15-32-1784 0 0,15 46 2693 0 0,10 15-527 0 0,0 0-1 0 0,1 0 0 0 0,-1 0 1 0 0,1 0-1 0 0,-1-1-381 0 0,3 4 18 0 0,-1 0 0 0 0,1-1 0 0 0,0 1 0 0 0,-1 0 0 0 0,1-1 0 0 0,0 1 0 0 0,0 0 1 0 0,0-1-1 0 0,0 1 0 0 0,0 0 0 0 0,0-1 0 0 0,0 1 0 0 0,0 0 0 0 0,1 0 0 0 0,-1-1 0 0 0,0 1 0 0 0,1 0 0 0 0,-1 0 1 0 0,1-1-1 0 0,0 1-18 0 0,-1 1-11 0 0,0 0 1 0 0,0 0-1 0 0,0 0 1 0 0,0 0 0 0 0,0 0-1 0 0,0 0 1 0 0,0 0-1 0 0,0 0 1 0 0,0 0 0 0 0,0 0-1 0 0,0 0 1 0 0,0 0-1 0 0,0 0 1 0 0,0 0 0 0 0,0 0-1 0 0,1 0 1 0 0,-1 0-1 0 0,0 0 1 0 0,0 0-1 0 0,0 0 1 0 0,0 0 0 0 0,0 0-1 0 0,0 0 1 0 0,0 0-1 0 0,0 1 1 0 0,0-1 0 0 0,0 0-1 0 0,0 0 1 0 0,0 0-1 0 0,0 0 1 0 0,0-1 0 0 0,0 1-1 0 0,0 0 1 0 0,0 0-1 0 0,0 0 1 0 0,1 0 0 0 0,-1 0-1 0 0,0 0 1 0 0,0 0-1 0 0,0 0 1 0 0,0 0-1 0 0,0 0 1 0 0,0 0 0 0 0,0 0-1 0 0,0 0 1 0 0,0 0-1 0 0,0 0 1 0 0,0 0 10 0 0,-1 10-51 0 0,-3 14 304 0 0,-2-1-149 0 0,1-1 0 0 0,1 1 0 0 0,0 13-104 0 0,3-23-71 0 0,1-1 0 0 0,0 1 0 0 0,1 0 1 0 0,1 0-1 0 0,-1 0 0 0 0,2-1 0 0 0,1 3 71 0 0,9 18-1068 0 0,-10-28 1107 0 0,0 1-1 0 0,-1-1 0 0 0,0 1 1 0 0,0-1-1 0 0,0 1 0 0 0,-1 0 1 0 0,0 0-1 0 0,0 3-38 0 0,16 266 1065 0 0,-17-259-1717 0 0,-1 0 0 0 0,-1 8 652 0 0,0-11-1344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17 794 7872 0 0,'-1'0'-70'0'0,"1"-1"0"0"0,-1 1 0 0 0,1 0 1 0 0,-1 0-1 0 0,1-1 0 0 0,0 1 0 0 0,-1 0 1 0 0,1-1-1 0 0,-1 1 0 0 0,1 0 0 0 0,0-1 1 0 0,-1 1-1 0 0,1-1 0 0 0,0 1 0 0 0,0 0 1 0 0,-1-1-1 0 0,1 1 0 0 0,0-1 0 0 0,0 1 0 0 0,-1-1 1 0 0,1 1-1 0 0,0-1 0 0 0,0 1 0 0 0,0-1 1 0 0,0 1 69 0 0,-2-18-2494 0 0,0 7 3156 0 0,1 7 191 0 0,0-1 0 0 0,0 1-1 0 0,0-1 1 0 0,1 1 0 0 0,0-1 0 0 0,0 0 0 0 0,0-2-853 0 0,1 0 463 0 0,0 1 0 0 0,0-1 0 0 0,0 1 1 0 0,1 0-1 0 0,1-2-463 0 0,0 0 191 0 0,0 0 0 0 0,1 0 0 0 0,0 0 1 0 0,1 0-1 0 0,0 1 0 0 0,0 0 0 0 0,1 0 1 0 0,1-2-192 0 0,-6 8 31 0 0,0 0 0 0 0,1-1 0 0 0,-1 1 0 0 0,0 0 0 0 0,0 0 0 0 0,1 0 0 0 0,-1 0 0 0 0,1 0 0 0 0,-1 0 0 0 0,1 0 1 0 0,0 0-1 0 0,-1 1 0 0 0,1-1 0 0 0,0 1 0 0 0,-1-1 0 0 0,1 1 0 0 0,0 0 0 0 0,0-1 0 0 0,-1 1 0 0 0,1 0 0 0 0,0 0 0 0 0,0 0 1 0 0,-1 0-1 0 0,1 1 0 0 0,0-1 0 0 0,0 0 0 0 0,-1 1 0 0 0,1-1 0 0 0,0 1 0 0 0,-1 0 0 0 0,1 0 0 0 0,-1-1 0 0 0,1 1 0 0 0,-1 0 1 0 0,1 0-1 0 0,-1 0 0 0 0,1 1 0 0 0,-1-1 0 0 0,1 1-31 0 0,2 2 66 0 0,0 0-1 0 0,-1 0 1 0 0,1 1 0 0 0,-1 0 0 0 0,0 0 0 0 0,0 0-1 0 0,0 0 1 0 0,-1 0 0 0 0,0 0 0 0 0,0 1 0 0 0,1 3-66 0 0,-1 0 96 0 0,0 1 1 0 0,-1 0-1 0 0,0-1 1 0 0,-1 1-1 0 0,0-1 1 0 0,-1 1-1 0 0,0 0 1 0 0,0-1-1 0 0,-1 1 1 0 0,0-1-1 0 0,0 0 1 0 0,-1 1-1 0 0,-1-1 1 0 0,0-1-1 0 0,-4 8-96 0 0,7-14 52 0 0,0 0-1 0 0,0 0 1 0 0,-1 0-1 0 0,1-1 1 0 0,-1 1-1 0 0,1 0 0 0 0,-1-1 1 0 0,0 0-1 0 0,1 1 1 0 0,-1-1-1 0 0,0 0 0 0 0,0 0 1 0 0,0 0-52 0 0,1-1 17 0 0,1 1 0 0 0,-1-1 0 0 0,0 0 0 0 0,1 0 0 0 0,-1 0 0 0 0,0 0 0 0 0,1 0 0 0 0,-1 0 0 0 0,0 0 0 0 0,1 0 0 0 0,-1 0 0 0 0,0 0 0 0 0,1 0 0 0 0,-1 0 0 0 0,1 0 1 0 0,-1-1-1 0 0,0 1 0 0 0,1 0 0 0 0,-1-1 0 0 0,1 1 0 0 0,-1 0 0 0 0,0-1 0 0 0,1 1 0 0 0,-1 0 0 0 0,1-1 0 0 0,-1 1 0 0 0,1-1 0 0 0,0 1 0 0 0,-1-1 0 0 0,1 1 0 0 0,-1-1 0 0 0,1 0 0 0 0,0 1 0 0 0,-1-1 0 0 0,1 1 0 0 0,0-1 1 0 0,0 0-1 0 0,0 1 0 0 0,-1-1 0 0 0,1 0 0 0 0,0 1 0 0 0,0-1 0 0 0,0 0-17 0 0,-2-7-2 0 0,1-1 0 0 0,0 0 0 0 0,0 0 0 0 0,1 0 0 0 0,0 0 0 0 0,0 0 0 0 0,1 0 0 0 0,0-1 2 0 0,4-18-82 0 0,8-25 82 0 0,-7 33 6 0 0,0 1 0 0 0,2-1 0 0 0,0 2 0 0 0,1-1 0 0 0,1 1 0 0 0,1 1 0 0 0,0 0 0 0 0,10-11-6 0 0,-11 16 2 0 0,1 0 1 0 0,0 2-1 0 0,0-1 1 0 0,1 1-1 0 0,0 1 1 0 0,1 0-1 0 0,0 1 1 0 0,0 0-1 0 0,1 1 1 0 0,0 1-1 0 0,13-5-2 0 0,-23 9-10 0 0,1 1 0 0 0,-1 0-1 0 0,0 0 1 0 0,0 0 0 0 0,0 1-1 0 0,0 0 1 0 0,1-1 0 0 0,-1 1 0 0 0,0 1-1 0 0,0-1 1 0 0,1 1 0 0 0,-1-1-1 0 0,0 1 1 0 0,0 1 0 0 0,2 0 10 0 0,-3-1-13 0 0,0 1-1 0 0,0-1 1 0 0,0 1 0 0 0,-1 0 0 0 0,1 0 0 0 0,-1 0-1 0 0,1 1 1 0 0,-1-1 0 0 0,0 0 0 0 0,0 1-1 0 0,0-1 1 0 0,0 1 0 0 0,-1 0 0 0 0,1 0 0 0 0,-1 0-1 0 0,1 0 1 0 0,-1 0 0 0 0,0 0 0 0 0,0 0-1 0 0,0 1 14 0 0,2 9-15 0 0,-1 0 0 0 0,-1 0-1 0 0,0 1 1 0 0,-1-1 0 0 0,0 0-1 0 0,-1 0 1 0 0,0 0 0 0 0,-1 0-1 0 0,-2 6 16 0 0,-2 6-25 0 0,-1-1-1 0 0,-1-1 1 0 0,-1 1-1 0 0,-6 11 26 0 0,6-18 275 0 0,0 0-1 0 0,-2 0 1 0 0,1-1-1 0 0,-13 13-274 0 0,17-22 145 0 0,-1 1 0 0 0,0-1-1 0 0,-1-1 1 0 0,0 1-1 0 0,0-1 1 0 0,0 0 0 0 0,-1-1-1 0 0,0 0 1 0 0,0-1-1 0 0,-2 1-144 0 0,9-4 67 0 0,0 0 0 0 0,0 0 0 0 0,0 0 0 0 0,0-1 0 0 0,0 1 0 0 0,-1-1 0 0 0,1 0 0 0 0,0 1 0 0 0,0-1 0 0 0,0 0 0 0 0,0 0 0 0 0,0-1 0 0 0,-1 1 0 0 0,1 0 0 0 0,0-1 0 0 0,0 1 0 0 0,0-1 0 0 0,0 0-1 0 0,0 1 1 0 0,0-1 0 0 0,0 0 0 0 0,0 0 0 0 0,0 0 0 0 0,1-1 0 0 0,-1 1 0 0 0,0 0 0 0 0,1-1 0 0 0,-1 0-67 0 0,-1-1-19 0 0,0-1-1 0 0,1 0 1 0 0,0 1-1 0 0,0-1 1 0 0,0 0 0 0 0,0 0-1 0 0,1 0 1 0 0,-1 0 0 0 0,1-1-1 0 0,0 1 1 0 0,0 0-1 0 0,1 0 1 0 0,-1-5 19 0 0,1-12-271 0 0,0 0 0 0 0,1-1-1 0 0,1 1 1 0 0,1 0 0 0 0,5-16 271 0 0,1 2-376 0 0,1 1 0 0 0,2 1 0 0 0,3-3 376 0 0,-5 14-82 0 0,0 1 0 0 0,2 1-1 0 0,1 0 1 0 0,0 0 0 0 0,1 1 0 0 0,1 1 0 0 0,1 1-1 0 0,8-7 83 0 0,-15 15 46 0 0,0 1 0 0 0,1 0 0 0 0,0 1 0 0 0,1 0 0 0 0,-1 0 0 0 0,1 1 0 0 0,1 1 0 0 0,-1 0 0 0 0,1 0 0 0 0,0 1 0 0 0,0 1 0 0 0,0 0 0 0 0,0 0 0 0 0,1 1-1 0 0,-1 1 1 0 0,8 0-46 0 0,-14 1 6 0 0,-1 0 0 0 0,1 1-1 0 0,-1 0 1 0 0,1 0-1 0 0,-1 0 1 0 0,1 1 0 0 0,-1 0-1 0 0,0 0 1 0 0,0 0 0 0 0,0 0-1 0 0,0 1 1 0 0,0 0-1 0 0,-1 0 1 0 0,1 0 0 0 0,-1 1-1 0 0,0-1 1 0 0,0 1 0 0 0,0 0-1 0 0,0 0 1 0 0,-1 1-1 0 0,0-1 1 0 0,0 1 0 0 0,0-1-1 0 0,0 1 1 0 0,-1 0-1 0 0,1 0 1 0 0,-1 1 0 0 0,0-1-1 0 0,-1 1-5 0 0,2 5-30 0 0,0 1 0 0 0,-1-1-1 0 0,0 1 1 0 0,-1 0-1 0 0,0-1 1 0 0,-1 1 0 0 0,-1 0-1 0 0,0-1 1 0 0,0 1 0 0 0,-1-1-1 0 0,0 1 1 0 0,-1-1-1 0 0,-3 6 31 0 0,1-3 51 0 0,-2-1 0 0 0,1 0 0 0 0,-2 0-1 0 0,0 0 1 0 0,0-1 0 0 0,-1 0-1 0 0,-1-1 1 0 0,0 0 0 0 0,0 0 0 0 0,-1-1-1 0 0,-9 6-50 0 0,9-8 149 0 0,0 0-1 0 0,0-1 1 0 0,0-1-1 0 0,-1 0 1 0 0,0 0-1 0 0,0-1 1 0 0,0-1-1 0 0,-1 0 0 0 0,0 0 1 0 0,1-1-1 0 0,-1-1 1 0 0,-1 0-1 0 0,-4-1-148 0 0,14-1-1 0 0,0 0-1 0 0,0 0 0 0 0,0 0 1 0 0,0-1-1 0 0,0 0 0 0 0,0 0 1 0 0,0 0-1 0 0,0 0 0 0 0,1 0 1 0 0,-1-1-1 0 0,0 1 0 0 0,1-1 1 0 0,-1 0-1 0 0,1 0 0 0 0,-1-1 1 0 0,1 1-1 0 0,-2-2 2 0 0,3 1-66 0 0,-1 0 1 0 0,1 0-1 0 0,0 0 0 0 0,0-1 1 0 0,0 1-1 0 0,0 0 0 0 0,1-1 1 0 0,-1 1-1 0 0,1-1 0 0 0,0 0 1 0 0,0 1-1 0 0,0-1 0 0 0,0 0 0 0 0,1 0 1 0 0,0 1-1 0 0,-1-1 0 0 0,1 0 1 0 0,1-2 65 0 0,0-2-8 0 0,0 1 1 0 0,0-1-1 0 0,1 1 1 0 0,0-1 0 0 0,0 1-1 0 0,1 0 1 0 0,0 0-1 0 0,0 0 1 0 0,1 0 0 0 0,0 1-1 0 0,0-1 1 0 0,0 1-1 0 0,1 0 1 0 0,0 0 0 0 0,0 1-1 0 0,0-1 1 0 0,1 1-1 0 0,0 0 1 0 0,0 1 0 0 0,0-1-1 0 0,1 1 1 0 0,0 1-1 0 0,-1-1 1 0 0,1 1-1 0 0,0 0 1 0 0,1 0 0 0 0,-1 1-1 0 0,0 0 1 0 0,1 1-1 0 0,-1-1 1 0 0,1 1 0 0 0,-1 1-1 0 0,1 0 1 0 0,0 0-1 0 0,-1 0 1 0 0,1 1 7 0 0,9 1-137 0 0,0 0 0 0 0,0 2-1 0 0,12 3 138 0 0,-22-4-162 0 0,1-1-1 0 0,-1 1 0 0 0,0 0 1 0 0,0 1-1 0 0,-1-1 0 0 0,1 2 1 0 0,-1-1-1 0 0,0 1 0 0 0,3 2 163 0 0,-7-6-32 0 0,-1 1 1 0 0,0-1-1 0 0,1 1 0 0 0,-1-1 0 0 0,0 1 1 0 0,0 0-1 0 0,0-1 0 0 0,0 1 0 0 0,0 0 1 0 0,0 0-1 0 0,-1 0 0 0 0,1 0 0 0 0,-1-1 1 0 0,1 1-1 0 0,-1 0 0 0 0,0 0 0 0 0,0 0 1 0 0,1 0-1 0 0,-1 0 0 0 0,-1 0 0 0 0,1 0 1 0 0,0 0-1 0 0,0 0 0 0 0,-1 0 0 0 0,1 0 1 0 0,-1 0-1 0 0,0 0 0 0 0,1 0 0 0 0,-1 0 1 0 0,0-1-1 0 0,0 1 0 0 0,0 0 1 0 0,-1 0-1 0 0,0 0 32 0 0,-5 7 37 0 0,-1 0 1 0 0,0 0 0 0 0,0-1-1 0 0,-1 0 1 0 0,-6 4-38 0 0,5-4-124 0 0,-25 22 404 0 0,-1-2 0 0 0,-1-1 0 0 0,-39 20-280 0 0,62-39 264 0 0,-1-1-141 0 0,0 2 0 0 0,-6 4-123 0 0,16-9-99 0 0,0 0 0 0 0,0 1 1 0 0,0-1-1 0 0,1 1 0 0 0,0-1 1 0 0,0 2-1 0 0,0-1 0 0 0,-1 2 99 0 0,-1 6-293 0 0,5-10 169 0 0,-1-1-1 0 0,1 1 1 0 0,-1 0 0 0 0,1 0-1 0 0,-1-1 1 0 0,0 1-1 0 0,-2 1 125 0 0,-11 10-254 0 0,12-10 100 0 0,0-1 0 0 0,0-1 0 0 0,0 1 0 0 0,-1 0 0 0 0,1-1 0 0 0,-1 1 0 0 0,0-1 0 0 0,1 0 0 0 0,-1 0 0 0 0,0-1 1 0 0,0 1 153 0 0,-2 0 73 0 0,0 0 0 0 0,0 0 1 0 0,0 1-1 0 0,1-1 0 0 0,-1 1 1 0 0,1 1-1 0 0,0-1 0 0 0,0 1 1 0 0,0 0-1 0 0,1 0 0 0 0,-1 0 1 0 0,-1 3-74 0 0,5-7 10 0 0,1 0 0 0 0,0 1 0 0 0,-1-1 0 0 0,1 0 0 0 0,-1 1 0 0 0,1-1 0 0 0,-1 0 1 0 0,1 1-1 0 0,0-1 0 0 0,-1 1 0 0 0,1-1 0 0 0,0 1 0 0 0,0-1 0 0 0,-1 1 1 0 0,1-1-1 0 0,0 1 0 0 0,0-1 0 0 0,0 1 0 0 0,-1 0 0 0 0,1-1 0 0 0,0 1 1 0 0,0-1-1 0 0,0 1 0 0 0,0-1 0 0 0,0 1 0 0 0,0 0 0 0 0,0-1 0 0 0,0 1 1 0 0,1-1-1 0 0,-1 1 0 0 0,0-1 0 0 0,0 1 0 0 0,0-1 0 0 0,1 1 0 0 0,-1-1 0 0 0,0 1 1 0 0,0-1-1 0 0,1 1 0 0 0,-1-1 0 0 0,0 1 0 0 0,1-1 0 0 0,-1 1 0 0 0,1-1 1 0 0,-1 0-1 0 0,1 1-10 0 0,0 1 9 0 0,3 5 57 0 0,-3-5-60 0 0,0-1 0 0 0,-1 0 1 0 0,1 0-1 0 0,0 1 0 0 0,0-1 0 0 0,0 0 0 0 0,-1 0 0 0 0,1 0 0 0 0,0 0 0 0 0,1 0 1 0 0,-1 0-1 0 0,0 0 0 0 0,0-1 0 0 0,0 1 0 0 0,0 0 0 0 0,1-1 0 0 0,0 1-6 0 0,0 0 85 0 0,0 0-1 0 0,0-1 0 0 0,0 1 0 0 0,0-1 0 0 0,0 0 0 0 0,1 0 1 0 0,-1 0-1 0 0,1 0-84 0 0,-1 0 22 0 0,-1 0 44 0 0,-1 0 31 0 0,34 5 320 0 0,-16 6-236 0 0,-16-9-149 0 0,0-1-1 0 0,1 1 0 0 0,-1 0 1 0 0,1-1-1 0 0,-1 0 0 0 0,1 0 0 0 0,0 1-31 0 0,1 0 47 0 0,1 0 0 0 0,-1 0-1 0 0,0 0 1 0 0,0 1-1 0 0,0 0 1 0 0,0 0 0 0 0,-1 0-1 0 0,1 1 1 0 0,-1-1-1 0 0,0 1 1 0 0,2 1-47 0 0,2 3 31 0 0,13 9 19 0 0,-16-14-35 0 0,0 0 0 0 0,0 0 0 0 0,0 0-1 0 0,-1 1 1 0 0,0 0 0 0 0,1 0-15 0 0,0 2 25 0 0,1 0 1 0 0,-1 0-1 0 0,1-1 1 0 0,1 0-1 0 0,-1 0 0 0 0,2 1-25 0 0,-6-5 8 0 0,0 0 0 0 0,0-1-1 0 0,0 1 1 0 0,0 0 0 0 0,0-1-1 0 0,0 1 1 0 0,0-1 0 0 0,1 1-1 0 0,-1-1 1 0 0,0 1 0 0 0,0-1-1 0 0,1 0 1 0 0,-1 1 0 0 0,0-1-1 0 0,1 0 1 0 0,-1 0 0 0 0,0 0-1 0 0,1 0 1 0 0,-1 0 0 0 0,0-1-1 0 0,0 1 1 0 0,1 0 0 0 0,-1-1-1 0 0,0 1 1 0 0,0 0 0 0 0,1-1-1 0 0,-1 0 1 0 0,0 1 0 0 0,0-1-1 0 0,0 0 1 0 0,0 1 0 0 0,0-1-1 0 0,0 0 1 0 0,0 0 0 0 0,0 0-1 0 0,0 0 1 0 0,0 0-8 0 0,9-11-14 0 0,0-1 1 0 0,-1 0-1 0 0,0 0 0 0 0,-1-1 1 0 0,-1 0-1 0 0,0-1 0 0 0,-1 1 0 0 0,0-1 1 0 0,-1 0-1 0 0,-1-1 0 0 0,0 1 14 0 0,43-218-1600 0 0,2-87 1600 0 0,-30 196 1080 0 0,34-118-1080 0 0,-40 185 400 0 0,-11 51-342 0 0,3-14 608 0 0,-5 19-628 0 0,0 0 0 0 0,0 0 0 0 0,1 1 0 0 0,-1-1 0 0 0,0 0 0 0 0,1 0 0 0 0,-1 0 0 0 0,1 1 0 0 0,-1-1 0 0 0,1 0 0 0 0,-1 1 0 0 0,1-1 0 0 0,-1 1 0 0 0,1-1 0 0 0,0 0 0 0 0,-1 1 0 0 0,1-1 0 0 0,0 1 0 0 0,0-1-38 0 0,-1 1-1 0 0,1 1 0 0 0,0-1 1 0 0,-1 0-1 0 0,1 0 0 0 0,-1 0 0 0 0,1 0 1 0 0,-1 1-1 0 0,1-1 0 0 0,-1 0 0 0 0,1 1 1 0 0,-1-1-1 0 0,0 0 0 0 0,1 1 0 0 0,-1-1 1 0 0,1 1-1 0 0,-1-1 0 0 0,0 0 1 0 0,1 1-1 0 0,-1-1 0 0 0,0 1 0 0 0,0-1 1 0 0,1 1-1 0 0,-1-1 0 0 0,0 1 0 0 0,0-1 1 0 0,0 1-1 0 0,0-1 0 0 0,1 1 0 0 0,-1 0 1 0 0,0-1-1 0 0,0 1 1 0 0,4 18-39 0 0,-2 9-101 0 0,-2 0 0 0 0,0 0 0 0 0,-4 22 140 0 0,1-4-56 0 0,-1 301 240 0 0,-1 28-92 0 0,4-370-99 0 0,-11 256 1312 0 0,12-181-622 0 0,3 0 0 0 0,6 20-683 0 0,-8-93 7 0 0,1 9 17 0 0,0 1 1 0 0,5 13-25 0 0,-6-26-15 0 0,0-1 0 0 0,0 0 0 0 0,1 1 0 0 0,-1-1 0 0 0,1 0 0 0 0,-1 0 0 0 0,1 0 0 0 0,0 0 0 0 0,0 0 0 0 0,1 0 0 0 0,-1 0 0 0 0,0-1 0 0 0,1 1 0 0 0,0-1 0 0 0,-1 0 0 0 0,1 1 15 0 0,-2-3-7 0 0,0 0-1 0 0,-1 1 1 0 0,1-1-1 0 0,0 0 1 0 0,0 1-1 0 0,-1-1 1 0 0,1 0-1 0 0,0 0 1 0 0,0 0-1 0 0,0 1 0 0 0,-1-1 1 0 0,1 0-1 0 0,0 0 1 0 0,0 0-1 0 0,0-1 1 0 0,0 1-1 0 0,-1 0 1 0 0,1 0-1 0 0,0 0 1 0 0,0 0-1 0 0,-1-1 1 0 0,1 1-1 0 0,0 0 1 0 0,0-1 7 0 0,0 0-12 0 0,1 0 1 0 0,-1 0-1 0 0,1-1 1 0 0,-1 1-1 0 0,1 0 1 0 0,-1-1-1 0 0,0 1 1 0 0,0-1-1 0 0,0 1 1 0 0,1-2 11 0 0,2-4-15 0 0,0-1-1 0 0,-1 0 1 0 0,0 0-1 0 0,0-3 17 0 0,-3 11-1 0 0,13-51-122 0 0,-2 1 0 0 0,-3-2 0 0 0,0-21 122 0 0,0 5-350 0 0,49-311-392 0 0,-8 126-101 0 0,27-54 843 0 0,-54 233-376 0 0,-5 18-159 0 0,-2 0 1 0 0,4-40 534 0 0,-32 141 1430 0 0,-7 74-631 0 0,6 1 0 0 0,3 55-799 0 0,9 242-276 0 0,3-227 754 0 0,-4-65 129 0 0,0-36 56 0 0,4 12-663 0 0,1-82 10 0 0,-9-237-745 0 0,0-32-242 0 0,11 93-433 0 0,12-45 1410 0 0,-1 90 9 0 0,7-13-9 0 0,-11 87 956 0 0,-4 50-131 0 0,-1 33-295 0 0,-1 0 0 0 0,-1 20-530 0 0,1 19 618 0 0,37 293 397 0 0,8 101-298 0 0,-45-408-95 0 0,14 154-979 0 0,-17-217 54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98 14008 0 0,'2'-12'82'0'0,"6"-33"227"0"0,-7 42-296 0 0,0 0 1 0 0,0 0-1 0 0,0 0 0 0 0,1 0 1 0 0,-1 0-1 0 0,1 0 1 0 0,-1 0-1 0 0,1 0 0 0 0,0 1 1 0 0,0-1-1 0 0,1 1 1 0 0,0-2-14 0 0,-1 3 0 0 0,-1 1 14 0 0,-1-1 0 0 0,1 1 0 0 0,-1 0 0 0 0,1 0 0 0 0,-1 0 0 0 0,0 0 0 0 0,1-1 0 0 0,-1 1 0 0 0,1 0 0 0 0,-1 0 0 0 0,1 0 0 0 0,-1 0 0 0 0,1 0 0 0 0,-1 0 0 0 0,1 0 0 0 0,-1 0 0 0 0,1 1 0 0 0,-1-1 0 0 0,1 0 0 0 0,-1 0 0 0 0,1 0 0 0 0,-1 0 0 0 0,0 1-1 0 0,1-1 1 0 0,-1 0 0 0 0,1 0 0 0 0,-1 1 0 0 0,0-1 0 0 0,1 0 0 0 0,-1 1 0 0 0,0-1 0 0 0,1 0 0 0 0,-1 1 0 0 0,0-1 0 0 0,1 1 0 0 0,-1-1 0 0 0,0 1 0 0 0,0-1 0 0 0,0 0 0 0 0,1 1 0 0 0,-1-1 0 0 0,0 1-14 0 0,5 20 913 0 0,-4-19-803 0 0,5 44 1521 0 0,-1-1 0 0 0,-3 9-1631 0 0,0-15 293 0 0,19 251 357 0 0,17 144-335 0 0,-35-411-202 0 0,-2-17-3 0 0,-1-17-36 0 0,-8-103-411 0 0,1 18-499 0 0,4 1 0 0 0,6-61 836 0 0,6 68-213 0 0,5-11 213 0 0,-6 58-66 0 0,2 0 0 0 0,1 1 0 0 0,9-18 66 0 0,-19 55 0 0 0,0 1 0 0 0,-1 1 0 0 0,1-1 0 0 0,-1 0 0 0 0,1 1 0 0 0,0-1 0 0 0,0 1 0 0 0,0 0 0 0 0,-1-1 0 0 0,1 1 0 0 0,0 0 0 0 0,1-1 0 0 0,-1 1 0 0 0,0 0 0 0 0,1 0 0 0 0,-2 1 3 0 0,0 0 1 0 0,1 0-1 0 0,-1 0 0 0 0,0 1 0 0 0,1-1 0 0 0,-1 0 0 0 0,0 0 0 0 0,0 1 0 0 0,1-1 0 0 0,-1 0 0 0 0,0 1 0 0 0,1-1 0 0 0,-1 0 0 0 0,0 0 0 0 0,0 1 0 0 0,0-1 0 0 0,1 1 1 0 0,-1-1-1 0 0,0 0 0 0 0,0 1 0 0 0,0-1 0 0 0,0 0 0 0 0,0 1 0 0 0,0-1 0 0 0,0 1 0 0 0,0-1 0 0 0,0 0 0 0 0,0 1 0 0 0,0-1 0 0 0,0 1-3 0 0,2 14 151 0 0,-2-15-147 0 0,6 222 1368 0 0,-6-142-1263 0 0,0-63-92 0 0,3 165 318 0 0,16 91-335 0 0,-18-263 36 0 0,4 27 298 0 0,-4-34-264 0 0,0 0 0 0 0,-1 0 0 0 0,1 0 0 0 0,0-1 1 0 0,0 1-1 0 0,1 0 0 0 0,-1-1 0 0 0,1 1 0 0 0,-1-1 0 0 0,2 2-70 0 0,-3-4 12 0 0,0 0 1 0 0,0 1-1 0 0,0-1 0 0 0,1 0 1 0 0,-1 0-1 0 0,0 1 0 0 0,0-1 1 0 0,1 0-1 0 0,-1 0 0 0 0,0 0 1 0 0,0 1-1 0 0,1-1 0 0 0,-1 0 1 0 0,0 0-1 0 0,1 0 0 0 0,-1 0 1 0 0,0 0-1 0 0,0 0 0 0 0,1 0 1 0 0,-1 0-1 0 0,0 0 0 0 0,1 0 1 0 0,-1 0-1 0 0,0 0 0 0 0,1 0 0 0 0,-1 0 1 0 0,0 0-1 0 0,1 0 0 0 0,-1 0 1 0 0,0 0-1 0 0,1 0 0 0 0,-1 0 1 0 0,0 0-1 0 0,0 0 0 0 0,1-1 1 0 0,-1 1-1 0 0,0 0-12 0 0,9-13 22 0 0,-1-19-259 0 0,-8 31 243 0 0,10-61-1538 0 0,-3-1 0 0 0,-2-16 1532 0 0,-2-129-5844 0 0,-2 58 2636 0 0,-1 87 7321 0 0,5 113 225 0 0,0-3-3760 0 0,7 77 253 0 0,4 0 1 0 0,25 83-832 0 0,-39-197 29 0 0,-1-2 107 0 0,1 1-1 0 0,0-1 1 0 0,0-1 0 0 0,1 1-1 0 0,0 0 1 0 0,0-1 0 0 0,1 1-1 0 0,3 4-135 0 0,-7-12 19 0 0,0 1 0 0 0,1-1 0 0 0,-1 0 0 0 0,0 1-1 0 0,0-1 1 0 0,1 0 0 0 0,-1 0 0 0 0,0 1 0 0 0,1-1 0 0 0,-1 0-1 0 0,0 0 1 0 0,1 1 0 0 0,-1-1 0 0 0,0 0 0 0 0,1 0 0 0 0,-1 0-1 0 0,1 0 1 0 0,-1 1 0 0 0,0-1 0 0 0,1 0 0 0 0,-1 0 0 0 0,1 0-1 0 0,-1 0 1 0 0,0 0 0 0 0,1 0 0 0 0,-1 0 0 0 0,1 0-1 0 0,-1 0 1 0 0,0 0 0 0 0,1 0 0 0 0,-1-1 0 0 0,1 1-19 0 0,0 0 24 0 0,0-1-1 0 0,0 0 1 0 0,-1 1 0 0 0,1-1 0 0 0,0 0-1 0 0,0 0 1 0 0,0 0 0 0 0,-1 0 0 0 0,1 0-1 0 0,0 0 1 0 0,-1 0 0 0 0,1 0-24 0 0,10-29 256 0 0,-4-4-454 0 0,-1-1 0 0 0,-2 0-1 0 0,-1 0 1 0 0,-2-2 198 0 0,-5-142-1365 0 0,-1 73 1019 0 0,5 99 351 0 0,1-48 171 0 0,-1 50-152 0 0,1 0-1 0 0,0 0 1 0 0,0 1-1 0 0,0-1 1 0 0,0 0-1 0 0,1 0 0 0 0,0 0 1 0 0,0 1-1 0 0,1-2-23 0 0,-3 5 10 0 0,0 1 0 0 0,0-1 0 0 0,1 1-1 0 0,-1 0 1 0 0,0-1 0 0 0,0 1-1 0 0,1-1 1 0 0,-1 1 0 0 0,0 0-1 0 0,1-1 1 0 0,-1 1 0 0 0,0 0 0 0 0,1 0-1 0 0,-1-1 1 0 0,1 1 0 0 0,-1 0-1 0 0,0 0 1 0 0,1-1 0 0 0,-1 1 0 0 0,1 0-1 0 0,-1 0 1 0 0,1 0 0 0 0,-1 0-1 0 0,1 0 1 0 0,-1 0 0 0 0,1 0 0 0 0,-1 0-1 0 0,1 0 1 0 0,-1 0-10 0 0,1 0 6 0 0,0 0-1 0 0,0 1 1 0 0,-1-1-1 0 0,1 1 1 0 0,0-1-1 0 0,0 1 1 0 0,-1-1-1 0 0,1 1 1 0 0,0 0-1 0 0,-1-1 1 0 0,1 1-1 0 0,-1 0 1 0 0,1-1-1 0 0,0 2-5 0 0,2 4 16 0 0,1 0 1 0 0,-1 1-1 0 0,0-1 0 0 0,-1 1-16 0 0,0-4 60 0 0,19 54 659 0 0,-2 3-719 0 0,14 40 645 0 0,-22-73-423 0 0,2 1 1 0 0,4 6-223 0 0,-11-23 46 0 0,1 0 0 0 0,1 0-1 0 0,-1-1 1 0 0,1 0 0 0 0,1-1 0 0 0,6 6-46 0 0,-15-14 5 0 0,1 0 0 0 0,0 0 0 0 0,0-1-1 0 0,0 1 1 0 0,0 0 0 0 0,-1-1 0 0 0,1 1-1 0 0,0 0 1 0 0,0-1 0 0 0,0 1-1 0 0,1-1 1 0 0,-1 0 0 0 0,0 1 0 0 0,0-1-1 0 0,0 0 1 0 0,0 1 0 0 0,0-1 0 0 0,0 0-1 0 0,0 0 1 0 0,1 0 0 0 0,-1 0 0 0 0,0 0-1 0 0,0 0 1 0 0,0-1 0 0 0,0 1 0 0 0,0 0-1 0 0,1 0 1 0 0,-1-1 0 0 0,0 1 0 0 0,0-1-5 0 0,1 0-20 0 0,-1-1 0 0 0,1 1 1 0 0,-1 0-1 0 0,0-1 0 0 0,1 0 1 0 0,-1 1-1 0 0,0-1 0 0 0,0 0 1 0 0,0 0-1 0 0,0 1 1 0 0,-1-1-1 0 0,1 0 0 0 0,0 0 1 0 0,-1 0-1 0 0,1 0 0 0 0,-1-2 20 0 0,2-8-148 0 0,-1 0 0 0 0,0 0-1 0 0,0 0 1 0 0,-2 0 0 0 0,0 0-1 0 0,0 0 149 0 0,-5-30-453 0 0,-3-3 453 0 0,-2-9-523 0 0,9 36 396 0 0,0 5 46 0 0,0 0 0 0 0,-1 0-1 0 0,-4-10 82 0 0,7 23 73 0 0,-5 21 263 0 0,5-16-321 0 0,1 21-142 0 0,-1-25 124 0 0,0 1 1 0 0,0-1-1 0 0,1 0 1 0 0,-1 1-1 0 0,0-1 0 0 0,1 0 1 0 0,-1 1-1 0 0,1-1 0 0 0,0 0 1 0 0,-1 1-1 0 0,1-1 0 0 0,0 0 1 0 0,0 0-1 0 0,0 0 0 0 0,0 1 3 0 0,-1-2-38 0 0,0 0 96 0 0,1 0 10 0 0,0-2-66 0 0,0 1-1 0 0,0-1 1 0 0,0 1-1 0 0,0-1 0 0 0,-1 1 1 0 0,1-1-1 0 0,0 1 1 0 0,-1-1-1 0 0,1 0 0 0 0,-1 0 1 0 0,1 1-1 0 0,-1-1 1 0 0,0 0-1 0 0,0 0 0 0 0,0 1 1 0 0,0-1-1 0 0,0-1-1 0 0,0 0-70 0 0,1-5-4 0 0,0 3 86 0 0,-1 0 1 0 0,0-1 0 0 0,0 1 0 0 0,0 0 0 0 0,0 0 0 0 0,-1 0-1 0 0,0 0 1 0 0,0 0 0 0 0,-1-3-13 0 0,2 7 60 0 0,0 0-44 0 0,-1 1 1 0 0,1 0 0 0 0,0-1 0 0 0,0 0 0 0 0,0 1-1 0 0,0-1 1 0 0,0 1 0 0 0,-1-1 0 0 0,1 1 0 0 0,0-1-1 0 0,0 1 1 0 0,0-1 0 0 0,0 1 0 0 0,1-1 0 0 0,-1 1-1 0 0,0-1 1 0 0,0 1 0 0 0,0-1 0 0 0,0 1-17 0 0,1 0 18 0 0,0 1 0 0 0,0 0 0 0 0,-1-1 0 0 0,1 1 0 0 0,0 0 0 0 0,-1 0 0 0 0,1 0 1 0 0,-1 0-1 0 0,1 0 0 0 0,-1 0 0 0 0,1 0 0 0 0,-1 0-18 0 0,8 21 243 0 0,0 0 1 0 0,-1 5-244 0 0,2 7 18 0 0,23 75-16 0 0,17 57 346 0 0,-38-140-265 0 0,1 0 1 0 0,1-1-1 0 0,2 0 1 0 0,6 8-84 0 0,-7-11 12 0 0,-10-15-17 0 0,0-1 0 0 0,1 0-1 0 0,0 0 1 0 0,0 0 0 0 0,0 0-1 0 0,1-1 1 0 0,2 2 5 0 0,-7-6-8 0 0,1 1 1 0 0,0-1-1 0 0,0 0 0 0 0,0 0 0 0 0,0 0 0 0 0,0 0 1 0 0,0 0-1 0 0,0 0 0 0 0,1-1 0 0 0,-1 1 0 0 0,0-1 1 0 0,0 1-1 0 0,0-1 0 0 0,1 0 0 0 0,-1 0 0 0 0,0 0 1 0 0,1 0-1 0 0,-1 0 0 0 0,0-1 0 0 0,0 1 0 0 0,0-1 0 0 0,1 1 1 0 0,-1-1-1 0 0,0 0 0 0 0,0 0 0 0 0,1 0 8 0 0,4-3-27 0 0,-1-1 0 0 0,1 1 1 0 0,-1-1-1 0 0,0-1 0 0 0,-1 1 0 0 0,1-1 0 0 0,3-5 27 0 0,20-19-97 0 0,-28 29 93 0 0,0 0 0 0 0,1 0-1 0 0,-1 0 1 0 0,0 0 0 0 0,1 0 0 0 0,-1 0 0 0 0,0 1 0 0 0,1-1-1 0 0,-1 1 1 0 0,1-1 0 0 0,0 1 0 0 0,-1-1 0 0 0,1 1 0 0 0,-1 0-1 0 0,1 0 1 0 0,-1-1 0 0 0,1 1 0 0 0,0 1 0 0 0,-1-1 0 0 0,1 0-1 0 0,0 0 5 0 0,14 1 16 0 0,-16-1 37 0 0,-7 6 139 0 0,5-6-192 0 0,1 0 0 0 0,0-1 11 0 0,0-1-32 0 0,0 1-1 0 0,0-1 1 0 0,0 0-1 0 0,0 1 1 0 0,0-1 0 0 0,1 0-1 0 0,-1 0 1 0 0,0 0-1 0 0,1 0 1 0 0,0 0 0 0 0,-1 0-1 0 0,1 0 1 0 0,0-1 21 0 0,0 0-27 0 0,-1 1 0 0 0,1-1 0 0 0,0 1 0 0 0,-1-1 1 0 0,0 1-1 0 0,0 0 0 0 0,1-1 0 0 0,-1 1 0 0 0,-1 0 0 0 0,0-2 27 0 0,1 3-13 0 0,0 0-1 0 0,0 1 1 0 0,0-1-1 0 0,0 0 1 0 0,-1 1-1 0 0,1-1 1 0 0,0 0-1 0 0,-1 1 1 0 0,1 0-1 0 0,0-1 1 0 0,-1 1 0 0 0,1 0-1 0 0,0 0 1 0 0,-1 0-1 0 0,1 0 1 0 0,-1 0-1 0 0,1 0 1 0 0,0 0-1 0 0,-1 0 1 0 0,1 0-1 0 0,-1 1 1 0 0,1-1 13 0 0,-4 1-64 0 0,-1 0 1 0 0,1 1 0 0 0,1 0-1 0 0,-1-1 1 0 0,-3 3 63 0 0,-5 3 126 0 0,0 2 1 0 0,0-1-1 0 0,1 2 0 0 0,-10 9-126 0 0,-42 46-21 0 0,39-37 6 0 0,-2-1 1 0 0,-2-1 14 0 0,-175 163 565 0 0,151-137-588 0 0,27-25 23 0 0,0 2 0 0 0,3 0 0 0 0,-21 33 0 0 0,-54 103 0 0 0,71-119 0 0 0,-9 25-74 0 0,3 1-1 0 0,-15 51 75 0 0,2-4-3 0 0,43-113 517 0 0,0 2-2537 0 0,4-8 1991 0 0,-1 0 0 0 0,0 0 0 0 0,0 0 0 0 0,0 0 0 0 0,1 0 0 0 0,-1 1 0 0 0,0-1 0 0 0,0 0 0 0 0,0 0-1 0 0,1 0 1 0 0,-1 0 0 0 0,0 0 0 0 0,0 0 0 0 0,1 0 0 0 0,-1 0 0 0 0,0 0 0 0 0,0 0 0 0 0,1 0 0 0 0,-1 0 0 0 0,0 0 0 0 0,0 0-1 0 0,1 0 1 0 0,-1 0 0 0 0,0 0 0 0 0,0 0 0 0 0,1 0 0 0 0,-1 0 0 0 0,0 0 0 0 0,0-1 0 0 0,1 1 0 0 0,-1 0 0 0 0,0 0-1 0 0,0 0 1 0 0,0 0 32 0 0,2-1 34 0 0,-1 0 0 0 0,0 1 0 0 0,0-1 0 0 0,0 0 0 0 0,-1 0 0 0 0,1 0 0 0 0,0 1 0 0 0,0-1 0 0 0,0 0 0 0 0,0 0 0 0 0,-1 0 0 0 0,1 0 0 0 0,-1-1 0 0 0,1 1 0 0 0,-1 0 0 0 0,1 0 0 0 0,-1 0 0 0 0,1 0 0 0 0,-1 0 0 0 0,0-1-34 0 0,5-24 4 0 0,-5 25 0 0 0,1-32-500 0 0,-1 0-1 0 0,-2-1 1 0 0,-2 1-1 0 0,-6-33 497 0 0,-4-32-174 0 0,7 20 396 0 0,4 1 0 0 0,3-1 0 0 0,4 0 0 0 0,6-27-222 0 0,4 23 190 0 0,-5 31-852 0 0,2-38 662 0 0,-9 64-59 0 0,0 17 12 0 0,-1-1 0 0 0,-1 1 0 0 0,1 0 0 0 0,-1-1 0 0 0,-1 1 0 0 0,0-1 0 0 0,-1-7 47 0 0,-1 14 332 0 0,-1 7-150 0 0,-2 5 12 0 0,-20 59 44 0 0,2 1-1 0 0,4 1 1 0 0,4 1-1 0 0,2 0 1 0 0,3 1-1 0 0,4 1 1 0 0,3 0-1 0 0,3 11-237 0 0,1-61 406 0 0,5 22-406 0 0,-4-39 53 0 0,0 0 0 0 0,1 0-1 0 0,-1-1 1 0 0,2 1 0 0 0,-1 0 0 0 0,1-1 0 0 0,0 1-1 0 0,3 5-52 0 0,-5-12-2 0 0,-1 1-1 0 0,1 0 1 0 0,-1 0 0 0 0,1 0-1 0 0,0-1 1 0 0,-1 1-1 0 0,1 0 1 0 0,0-1-1 0 0,0 1 1 0 0,-1 0 0 0 0,1-1-1 0 0,0 1 1 0 0,0-1-1 0 0,0 1 1 0 0,0-1-1 0 0,-1 0 1 0 0,1 1-1 0 0,0-1 1 0 0,0 0 0 0 0,0 0-1 0 0,0 0 1 0 0,0 1-1 0 0,1-1 3 0 0,-1-1 6 0 0,0 1 1 0 0,1 0-1 0 0,-1-1 0 0 0,0 1 0 0 0,1-1 0 0 0,-1 1 1 0 0,0-1-1 0 0,0 0 0 0 0,1 1 0 0 0,-1-1 0 0 0,0 0 0 0 0,0 0 1 0 0,0 0-1 0 0,0 0 0 0 0,0 0-6 0 0,5-6 52 0 0,-1 1 0 0 0,0-1 1 0 0,0-1-1 0 0,-1 1 0 0 0,0-1-52 0 0,-1 3 12 0 0,78-136-417 0 0,88-167-237 0 0,-168 306 629 0 0,22-41-314 0 0,-21 40 307 0 0,1-1 0 0 0,-1 1 0 0 0,1-1 1 0 0,0 1-1 0 0,0 0 0 0 0,0 0 0 0 0,0 0 0 0 0,0 1 0 0 0,1-1 0 0 0,0 1 20 0 0,-4 1 5 0 0,0 1 0 0 0,1 0 0 0 0,-1 0 0 0 0,1 0 1 0 0,-1-1-1 0 0,0 1 0 0 0,1 0 0 0 0,-1 0 0 0 0,1 0 0 0 0,-1 0 0 0 0,0 0 0 0 0,1 0 0 0 0,-1 0 0 0 0,1 0 0 0 0,-1 0 0 0 0,1 0 0 0 0,-1 0 0 0 0,0 0 0 0 0,1 0 0 0 0,-1 0 0 0 0,1 0 0 0 0,-1 0 0 0 0,1 0 0 0 0,-1 0 0 0 0,0 1 0 0 0,1-1 0 0 0,-1 0 0 0 0,0 0 0 0 0,1 0 0 0 0,-1 1-5 0 0,1-1 19 0 0,-1 1 0 0 0,1 0 0 0 0,-1 0 0 0 0,1 0 0 0 0,-1-1 0 0 0,0 1 0 0 0,1 0 0 0 0,-1 0 0 0 0,0 0 0 0 0,1 0 0 0 0,-1 0 0 0 0,0 0 0 0 0,0-1 0 0 0,0 1-19 0 0,0 3 18 0 0,0-1 1 0 0,0 0 0 0 0,0 0 0 0 0,0 0 0 0 0,-1 0-1 0 0,1 0 1 0 0,-1 0 0 0 0,0 2-19 0 0,-1-2-3 0 0,0 1 0 0 0,0-1-1 0 0,0 0 1 0 0,-1 1 0 0 0,1-1 0 0 0,-1 0 0 0 0,0-1-1 0 0,0 1 1 0 0,-3 2 3 0 0,-33 20-22 0 0,8-5 14 0 0,30-19-1 0 0,0-1-1 0 0,1 1 1 0 0,-1 0 0 0 0,0-1-1 0 0,0 1 1 0 0,0-1-1 0 0,0 1 1 0 0,0-1-1 0 0,0 1 1 0 0,0-1-1 0 0,0 0 1 0 0,0 1-1 0 0,0-1 1 0 0,0 0-1 0 0,0 0 1 0 0,0 0 0 0 0,0 0-1 0 0,0 0 1 0 0,0 0-1 0 0,0 0 1 0 0,0 0-1 0 0,0 0 1 0 0,0 0-1 0 0,0-1 1 0 0,0 1-1 0 0,0 0 10 0 0,0-1-12 0 0,0 0-1 0 0,1 0 0 0 0,-1 0 0 0 0,0 0 1 0 0,1 0-1 0 0,-1 0 0 0 0,1 0 0 0 0,-1 0 1 0 0,1 0-1 0 0,-1 0 0 0 0,1 0 0 0 0,0 0 1 0 0,-1 0-1 0 0,1 0 0 0 0,0-1 0 0 0,0 1 1 0 0,0 0-1 0 0,0 0 0 0 0,0 0 0 0 0,0 0 1 0 0,0 0-1 0 0,0-1 0 0 0,1 1 0 0 0,-1 0 13 0 0,1-6-40 0 0,0 0 0 0 0,1 0-1 0 0,0 1 1 0 0,0-1 0 0 0,0 0-1 0 0,1 1 1 0 0,0 0 0 0 0,0 0-1 0 0,0 0 1 0 0,1 0 0 0 0,0 0-1 0 0,0 1 1 0 0,1 0 0 0 0,-1-1-1 0 0,1 2 1 0 0,4-4 40 0 0,-9 8-22 0 0,0 0 1 0 0,0 0-1 0 0,1 0 1 0 0,-1 1-1 0 0,0-1 0 0 0,1 0 1 0 0,-1 0-1 0 0,0 0 1 0 0,1 0-1 0 0,-1 0 1 0 0,0 0-1 0 0,0 0 0 0 0,1 1 1 0 0,-1-1-1 0 0,0 0 1 0 0,0 0-1 0 0,1 0 0 0 0,-1 1 1 0 0,0-1-1 0 0,0 0 1 0 0,0 0-1 0 0,0 1 0 0 0,1-1 1 0 0,-1 0-1 0 0,0 0 1 0 0,0 1-1 0 0,0-1 0 0 0,0 0 1 0 0,0 1 21 0 0,5 8-137 0 0,6 37 361 0 0,-2 1 0 0 0,-2-1-1 0 0,-1 9-223 0 0,-6-41 178 0 0,0 0-1 0 0,-3 12-177 0 0,0 18 358 0 0,4-38-343 0 0,0-1-1 0 0,1 1 1 0 0,0 0 0 0 0,0 0-1 0 0,0-1 1 0 0,1 1-1 0 0,-1-1 1 0 0,1 0-1 0 0,1 0 1 0 0,-1 0-1 0 0,2 2-14 0 0,9 3 83 0 0,-12-9-71 0 0,0-1 0 0 0,-1 1 0 0 0,1 0 0 0 0,-1 0 1 0 0,1 0-1 0 0,-1 0 0 0 0,0 1 0 0 0,1-1 0 0 0,-1 0 0 0 0,0 0 0 0 0,0 1 0 0 0,0-1 0 0 0,0 1-12 0 0,4 8 47 0 0,-3-6-27 0 0,0-1 0 0 0,0 1 1 0 0,0 0-1 0 0,1-1 0 0 0,-1 0 0 0 0,1 1 0 0 0,-1-1 0 0 0,2 0-20 0 0,-3-2 0 0 0,3 1 140 0 0,-1-1-1 0 0,1 0 0 0 0,-1 1 1 0 0,1-1-1 0 0,0-1 0 0 0,2 2-139 0 0,5 0 167 0 0,-9-2-206 0 0,0-1 0 0 0,0 1 0 0 0,0 0 1 0 0,0-1-1 0 0,0 1 0 0 0,0-1 0 0 0,0 0 0 0 0,0 1 0 0 0,0-1 1 0 0,-1 0-1 0 0,1 0 0 0 0,0-1 0 0 0,0 1 0 0 0,-1 0 0 0 0,1 0 1 0 0,-1-1-1 0 0,1 1 0 0 0,0-2 39 0 0,3-1-56 0 0,-3 2 30 0 0,0-1 0 0 0,0 1 0 0 0,0-1 0 0 0,0 0 0 0 0,0 0 0 0 0,-1 1 0 0 0,1-1 0 0 0,0-2 26 0 0,9-15-120 0 0,-9 19 120 0 0,11-12 0 0 0,-11 12-66 0 0,-1-1 0 0 0,0 1-1 0 0,1-1 1 0 0,-1 1 0 0 0,0-1-1 0 0,0 1 1 0 0,0-1 0 0 0,1-1 66 0 0,9-13-440 0 0,-10 14 417 0 0,1 0 0 0 0,1 0 0 0 0,-1 0-1 0 0,0 0 1 0 0,0 1 0 0 0,1-1 0 0 0,-1 1 0 0 0,1-1 0 0 0,-1 1 0 0 0,1 0 23 0 0,-3 1-192 0 0,1 0 27 0 0,0-1 131 0 0,1 1 34 0 0,-1 0 3 0 0,-1 0-1 0 0,1 1 0 0 0,-1-1 1 0 0,1 0-1 0 0,-1 1 0 0 0,0-1 1 0 0,1 1-1 0 0,-1-1 0 0 0,0 0 1 0 0,1 1-1 0 0,-1-1 0 0 0,0 1 1 0 0,1-1-1 0 0,-1 1 0 0 0,0-1 1 0 0,0 1-1 0 0,0-1 0 0 0,0 1 1 0 0,1-1-1 0 0,-1 1 0 0 0,0-1 1 0 0,0 1-1 0 0,0 0 0 0 0,0-1 0 0 0,0 1 1 0 0,0-1-1 0 0,0 1 0 0 0,-1-1 1 0 0,1 1-1 0 0,0-1 0 0 0,0 1-2 0 0,-4 15 152 0 0,-2 7 72 0 0,1 1 0 0 0,0 6-224 0 0,1-4 312 0 0,-5 17-312 0 0,-2-3 61 0 0,6-17 21 0 0,-2 0 0 0 0,0 0 0 0 0,-3 2-82 0 0,8-18 32 0 0,-1 0 0 0 0,1 0 0 0 0,0 0 0 0 0,1 0 0 0 0,0 0 0 0 0,0 0 0 0 0,0 1 0 0 0,1 3-32 0 0,-2-6-17 0 0,1 0 1 0 0,-1 0-1 0 0,-1 1 1 0 0,1-1-1 0 0,-2 2 17 0 0,3-5-8 0 0,0-1-1 0 0,0 0 0 0 0,0 0 0 0 0,0 0 1 0 0,0 1-1 0 0,0-1 0 0 0,0 0 0 0 0,0 0 1 0 0,-1-1-1 0 0,1 1 0 0 0,0 0 0 0 0,-1 0 0 0 0,1-1 1 0 0,0 1-1 0 0,-1 0 0 0 0,1-1 0 0 0,-1 1 1 0 0,1-1-1 0 0,-1 0 0 0 0,1 0 0 0 0,-2 1 9 0 0,1-1 21 0 0,0 1 0 0 0,0 0 0 0 0,0 0-1 0 0,0-1 1 0 0,0 1 0 0 0,0 1 0 0 0,0-1-1 0 0,1 0 1 0 0,-2 2-21 0 0,1-2-1 0 0,0 0-1 0 0,1 0 1 0 0,-1 0-1 0 0,1 1 1 0 0,-1-2-1 0 0,0 1 1 0 0,0 0-1 0 0,0 0 1 0 0,0 0-1 0 0,0-1 1 0 0,-1 1 1 0 0,-48 12-75 0 0,24-10 60 0 0,23-3 14 0 0,1 0 0 0 0,0 0 0 0 0,-1 1-1 0 0,1-1 1 0 0,0 1 0 0 0,-1 0 0 0 0,1 0 0 0 0,0 0 0 0 0,0 0 0 0 0,-3 1 1 0 0,-10 8 30 0 0,1 1 0 0 0,-6 4-30 0 0,-4 4 14 0 0,8-6 108 0 0,1 2 0 0 0,0 0 0 0 0,1 1-1 0 0,1 0 1 0 0,1 2 0 0 0,0-1 0 0 0,1 1 0 0 0,1 1-1 0 0,0 3-121 0 0,6-13 40 0 0,1 0-1 0 0,1 1 0 0 0,-3 8-39 0 0,4-8 35 0 0,-1-1-1 0 0,-1 0 1 0 0,1 0-1 0 0,-3 2-34 0 0,0 2-16 0 0,1-1-1 0 0,0 1 1 0 0,-2 7 16 0 0,-11 30-39 0 0,7-27 123 0 0,1 0 0 0 0,0 1 0 0 0,2 1 0 0 0,-3 16-84 0 0,7-19 137 0 0,1-1-1 0 0,1 1 1 0 0,1 0-1 0 0,1-1 1 0 0,2 13-137 0 0,0-7 56 0 0,-1 0 1 0 0,-2 0 0 0 0,0 0-1 0 0,-2 0 1 0 0,-5 24-57 0 0,0-24 708 0 0,4-16-2192 0 0,1 0-4410 0 0,2-4-1257 0 0</inkml:trace>
  <inkml:trace contextRef="#ctx0" brushRef="#br0" timeOffset="1">315 2920 9520 0 0,'0'1'107'0'0,"-2"2"113"0"0,2-2-86 0 0,-1 0 5 0 0,1-1 213 0 0,0 0-262 0 0,0 0-20 0 0,0 0-6 0 0,0 0 0 0 0,0 0 13 0 0,0 0 56 0 0,0 0 25 0 0,0 0 2 0 0,0 0 28 0 0,0 0 118 0 0,0 0 57 0 0,0 0 12 0 0,0 0 2 0 0,0 0 7 0 0,0 0 7 0 0,0 0 1 0 0,0 0-50 0 0,13-6-844 0 0,-12 4-2881 0 0,0 0-1138 0 0</inkml:trace>
  <inkml:trace contextRef="#ctx0" brushRef="#br0" timeOffset="2">503 2954 10360 0 0,'0'0'32'0'0,"-1"1"1"0"0,0-1 0 0 0,1 0-1 0 0,-1 0 1 0 0,0 0 0 0 0,1 0-1 0 0,-1 1 1 0 0,0-1 0 0 0,1 0-1 0 0,-1 0 1 0 0,1 1 0 0 0,-1-1-1 0 0,0 1 1 0 0,1-1 0 0 0,-1 0-1 0 0,1 1 1 0 0,-1-1 0 0 0,1 1-1 0 0,-1 0-32 0 0,-6 4-1884 0 0,7-5 1444 0 0,0 0 0 0 0,0 0 0 0 0,-4 0 3194 0 0,4 0-2932 0 0</inkml:trace>
  <inkml:trace contextRef="#ctx0" brushRef="#br0" timeOffset="3">428 2794 12128 0 0,'0'0'442'0'0,"0"0"-238"0"0,0 0 94 0 0,0 0 71 0 0,0 0 14 0 0,0 0-51 0 0,10 8-2698 0 0,-10-8 1629 0 0,0 0 88 0 0,0 0 38 0 0,0 0 10 0 0</inkml:trace>
  <inkml:trace contextRef="#ctx0" brushRef="#br0" timeOffset="4">341 2630 10568 0 0,'0'0'233'0'0,"0"0"39"0"0,0 0 17 0 0,0 0-27 0 0,0 0-154 0 0,-3 10-1475 0 0,3-10 842 0 0</inkml:trace>
  <inkml:trace contextRef="#ctx0" brushRef="#br0" timeOffset="5">345 2483 8536 0 0,'-4'-7'764'0'0,"2"7"1619"0"0,2 8-285 0 0,2-2-5871 0 0,-2-3-523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6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170 0 4832 0 0,'-3'2'551'0'0,"0"1"1"0"0,-1-1-1 0 0,1 1 1 0 0,0 0-1 0 0,0 0 1 0 0,1 0-1 0 0,-1 0 1 0 0,1 1-1 0 0,0-1 1 0 0,-1 2-552 0 0,-2 4 682 0 0,1 0 1 0 0,1 0-1 0 0,-2 8-682 0 0,-6 24 460 0 0,7-24-15 0 0,-1 0 0 0 0,-5 14-445 0 0,-11 38 600 0 0,11-47-472 0 0,7-4-114 0 0,2-11-1 0 0,0 0-1 0 0,-1 0 0 0 0,0 0 1 0 0,0 2-13 0 0,0-4 17 0 0,1 1 1 0 0,-1-1 0 0 0,2 1 0 0 0,-1 5-18 0 0,-4 17 57 0 0,-14 22 167 0 0,3 37 496 0 0,16-79-731 0 0,-1 0 0 0 0,1 0 0 0 0,1 0 0 0 0,-1 0 0 0 0,2 0 1 0 0,-1 0-1 0 0,1 1 11 0 0,3 20-52 0 0,-3-3 188 0 0,2 0 0 0 0,1 0 0 0 0,7 21-136 0 0,-11-45 45 0 0,0 1 0 0 0,0 0 1 0 0,0-1-1 0 0,1 1 0 0 0,-1-1 1 0 0,1 1-1 0 0,0-1 1 0 0,-1 1-1 0 0,1-1 0 0 0,0 0 1 0 0,0 0-1 0 0,1 0 0 0 0,-1 0 1 0 0,1 0-46 0 0,0 0 4 0 0,5 10 16 0 0,-7-10-18 0 0,0-1 1 0 0,0 1 0 0 0,0-1-1 0 0,0 1 1 0 0,0-1-1 0 0,0 0 1 0 0,0 1 0 0 0,0-1-1 0 0,1 0 1 0 0,-1 0 0 0 0,0 0-1 0 0,1 0 1 0 0,-1 0 0 0 0,1 0-1 0 0,-1 0 1 0 0,1-1-1 0 0,1 2-2 0 0,-2-2 0 0 0,0 1 0 0 0,1-1 0 0 0,-1 1 0 0 0,0 0 0 0 0,0 0 0 0 0,0-1 0 0 0,0 1 0 0 0,0 0 0 0 0,0 0 0 0 0,0 0 0 0 0,0 0 0 0 0,-1 0 0 0 0,1 0 0 0 0,0 1 0 0 0,-1-1 0 0 0,1 0 0 0 0,0 0 0 0 0,-1 0 0 0 0,0 1 0 0 0,1-1 0 0 0,-1 0 0 0 0,0 1 0 0 0,1-1 0 0 0,1 5 0 0 0,-2-4 12 0 0,0 0 0 0 0,0 0 0 0 0,-1 0-1 0 0,1 0 1 0 0,0 0 0 0 0,-1 0-1 0 0,0 0 1 0 0,1 0 0 0 0,-1 0 0 0 0,0 0-1 0 0,0 0 1 0 0,0-1 0 0 0,0 1-1 0 0,0 0 1 0 0,0-1 0 0 0,-2 2-12 0 0,-6 13 68 0 0,-4 18-9 0 0,2-8 62 0 0,1 1-1 0 0,2 2-120 0 0,-24 79 223 0 0,25-78-83 0 0,1 1-1 0 0,1 0 0 0 0,2 0 1 0 0,1 4-140 0 0,2-29 23 0 0,0 20 46 0 0,1 0 0 0 0,1-1-1 0 0,2 1 1 0 0,0 0-1 0 0,2-1 1 0 0,2 3-69 0 0,-3-7 12 0 0,2 16 389 0 0,1 31-401 0 0,1-1 255 0 0,4 19 269 0 0,3 45-443 0 0,-6-54 629 0 0,-2-38-695 0 0,-7-36-16 0 0,0 0 1 0 0,0 0 0 0 0,1 0 0 0 0,-1 0 0 0 0,1 0 0 0 0,-1 0 0 0 0,1 0 0 0 0,0 0-1 0 0,0-1 1 0 0,2 2 0 0 0,-2-2 0 0 0,7 2 14 0 0,-5-2-21 0 0,0-1 0 0 0,0 1 0 0 0,0-1 0 0 0,0 0 0 0 0,0 0-1 0 0,3 1 8 0 0,-5-2-2 0 0,0 0 0 0 0,-1-1-1 0 0,1 1 1 0 0,0 0 0 0 0,-1 0-1 0 0,1-1 1 0 0,0 1-1 0 0,-1-1 1 0 0,1 0 0 0 0,-1 1-1 0 0,1-1 1 0 0,-1 0-1 0 0,1 0 1 0 0,-1 0 0 0 0,1 0-1 0 0,-1 0 1 0 0,0 0-1 0 0,1-1 3 0 0,13-9 1 0 0,-13 10-7 0 0,0-1 0 0 0,1 1 0 0 0,-1-1 0 0 0,0 0 0 0 0,0 0 0 0 0,0 0 0 0 0,0 0 0 0 0,-1 0 0 0 0,3-2 6 0 0,-1-1-25 0 0,-3 3 11 0 0,1 1 0 0 0,0 0 1 0 0,-1-1-1 0 0,1 1 0 0 0,0 0 0 0 0,0 0 1 0 0,0-1-1 0 0,0 1 0 0 0,1 0 1 0 0,-1 0-1 0 0,0 0 0 0 0,0 0 1 0 0,1 0-1 0 0,-1 1 0 0 0,0-1 0 0 0,1 0 1 0 0,-1 1-1 0 0,1-1 0 0 0,-1 1 1 0 0,1-1-1 0 0,-1 1 0 0 0,1-1 0 0 0,-1 1 1 0 0,1 0-1 0 0,-1 0 14 0 0,1-1-10 0 0,0 1 1 0 0,-1-1-1 0 0,1 1 1 0 0,-1-1-1 0 0,1 0 0 0 0,-1 0 1 0 0,1 0-1 0 0,-1 0 1 0 0,0 0-1 0 0,1 0 0 0 0,-1 0 1 0 0,0-1-1 0 0,0 1 1 0 0,0 0-1 0 0,0-1 0 0 0,0 1 1 0 0,1-2 9 0 0,0 0-15 0 0,0 0 0 0 0,0 1 0 0 0,0-1 0 0 0,1 0 0 0 0,-1 1 0 0 0,1 0 0 0 0,0-1 0 0 0,2 0 15 0 0,6-4 0 0 0,-1 1 0 0 0,1-2 0 0 0,6-6 0 0 0,7 0 0 0 0,-22 13 9 0 0,-1 0 0 0 0,1-1 0 0 0,-1 1 0 0 0,1 0 0 0 0,-1 0 0 0 0,1 0 0 0 0,0 1 0 0 0,0-1 0 0 0,-1 0 0 0 0,1 1 0 0 0,1-1-9 0 0,-1 0 3 0 0,0 1-1 0 0,0-1 1 0 0,0 0 0 0 0,0 0-1 0 0,-1 0 1 0 0,1 0 0 0 0,0 0-1 0 0,1-1-2 0 0,-2 1-106 0 0,19-7-52 0 0,-18 6 158 0 0,1 0 0 0 0,-1 1-10 0 0,-1 0-33 0 0,1 0 32 0 0,0 1 11 0 0,-1-1-10 0 0,0 1-33 0 0,1-1 32 0 0,0 0 11 0 0,0 1 0 0 0,0-1 0 0 0,34-19-212 0 0,-36 20 164 0 0,1 0 38 0 0,0-1-1 0 0,0 1 0 0 0,0 0 0 0 0,0-1 1 0 0,0 1-1 0 0,0-1 0 0 0,0 1 0 0 0,-1-1 1 0 0,1 1-1 0 0,0-1 0 0 0,0 1 0 0 0,0-1 1 0 0,-1 0-1 0 0,1 0 11 0 0,0 0-55 0 0,-1 1-16 0 0,0 0 54 0 0,-1-1-1 0 0,1 1 0 0 0,0-1 0 0 0,0 1 0 0 0,0-1 1 0 0,-1 1-1 0 0,1-1 0 0 0,0 1 0 0 0,-1-1 0 0 0,1 1 0 0 0,0-1 1 0 0,-1 1-1 0 0,1-1 0 0 0,0 1 0 0 0,-1 0 0 0 0,1-1 1 0 0,-1 1-1 0 0,1-1 0 0 0,-1 1 0 0 0,1 0 0 0 0,-1 0 0 0 0,0-1 18 0 0,-23-8-1151 0 0,20 7 1093 0 0,1 0-1 0 0,-1 1 1 0 0,1 0 0 0 0,-1-1-1 0 0,1 1 1 0 0,-3 0 58 0 0,-13-1 204 0 0,11 1-191 0 0,0 1 0 0 0,0-1 0 0 0,0-1 0 0 0,0 1 0 0 0,0-1 0 0 0,1-1 0 0 0,-1 0 0 0 0,1 0 0 0 0,-1 0-1 0 0,-5-4-12 0 0,11 6 0 0 0,0 0 0 0 0,1 0 0 0 0,-1-1 0 0 0,1 0 0 0 0,0 1 0 0 0,0-1 0 0 0,0 1 0 0 0,-1-1 0 0 0,1 1 0 0 0,0 0 0 0 0,-1-1 0 0 0,1 1 0 0 0,-1 0 0 0 0,1 0 0 0 0,-1 0 0 0 0,1 0 0 0 0,-1 0 0 0 0,0 1 0 0 0,1-1 0 0 0,-1 0 0 0 0,-1 0 0 0 0,-2 0 0 0 0,4 1 0 0 0,0 0 0 0 0,1 0 0 0 0,0 0 0 0 0,-1-1 0 0 0,1 1 0 0 0,-1 0 0 0 0,1 0 0 0 0,-1 0 0 0 0,1 0 0 0 0,-1 0 0 0 0,1-1 0 0 0,0 1 0 0 0,-1 0 0 0 0,1 0 0 0 0,0-1 0 0 0,-1 1 0 0 0,1 0 0 0 0,0-1 0 0 0,-1 1 0 0 0,1 0 0 0 0,0-1 0 0 0,-1 1 0 0 0,1 0 0 0 0,0-1 0 0 0,0 0 0 0 0,-1 0 0 0 0,0 0-2 0 0,1 0 0 0 0,0 1 0 0 0,0-1 0 0 0,-1 1 0 0 0,1-1 0 0 0,0 1 0 0 0,-1-1-1 0 0,1 1 1 0 0,-1 0 0 0 0,1-1 0 0 0,-1 1 0 0 0,1-1 0 0 0,-1 1 0 0 0,1 0 0 0 0,-1-1-1 0 0,1 1 1 0 0,-1 0 0 0 0,1 0 0 0 0,-1-1 0 0 0,0 1 0 0 0,1 0 0 0 0,-1 0 0 0 0,1 0-1 0 0,-1 0 1 0 0,0 0 0 0 0,1 0 0 0 0,-1 0 0 0 0,0 0 2 0 0,-9-3-58 0 0,-1-7 20 0 0,9 8 32 0 0,0 0 1 0 0,0 0 0 0 0,0 0 0 0 0,0 0 0 0 0,0 0 0 0 0,0 1-1 0 0,-2-1 6 0 0,3 1 0 0 0,-1 0 0 0 0,1 1-10 0 0,-1-1-33 0 0,-1-2 62 0 0,0 0 0 0 0,0 0 0 0 0,1 0 0 0 0,-1 0 0 0 0,1 0 0 0 0,0-1 0 0 0,0 1 0 0 0,0-1 0 0 0,1 0-1 0 0,-1 0-18 0 0,1 1 3 0 0,0 1 0 0 0,0 0 0 0 0,0 0 0 0 0,0-1-1 0 0,-1 1 1 0 0,1 0 0 0 0,0 0 0 0 0,-1 0 0 0 0,0 1-1 0 0,1-1 1 0 0,-1 0 0 0 0,0 1 0 0 0,0-1-1 0 0,0 1 1 0 0,0-1 0 0 0,0 1 0 0 0,0 0 0 0 0,0 0-1 0 0,0 0 1 0 0,-1 0 0 0 0,1 0 0 0 0,0 1-1 0 0,-3-1-2 0 0,4 0 3 0 0,-1 1-1 0 0,1-1 1 0 0,-1 1-1 0 0,0-1 0 0 0,1 0 1 0 0,-1 0-1 0 0,1 0 1 0 0,0 1-1 0 0,-1-1 0 0 0,1-1 1 0 0,0 1-1 0 0,0 0 1 0 0,-1 0-1 0 0,1 0 0 0 0,0-1 1 0 0,0 1-1 0 0,0 0 1 0 0,0-1-1 0 0,1 1 0 0 0,-1-1 1 0 0,0 1-1 0 0,1-1 1 0 0,-1 0-1 0 0,1 1 0 0 0,-1-1-2 0 0,-5-14-165 0 0,6 15 163 0 0,-1 0 1 0 0,1 0-1 0 0,-1 0 1 0 0,1 0-1 0 0,0 0 1 0 0,0 0-1 0 0,-1 0 1 0 0,1 0-1 0 0,0 0 1 0 0,0 0 0 0 0,0 0-1 0 0,0 0 1 0 0,0 0-1 0 0,0 0 1 0 0,0 0-1 0 0,1-1 2 0 0,-1-3-41 0 0,0 0-1 0 0,0 0 0 0 0,0 0 1 0 0,-1 1-1 0 0,1-1 1 0 0,-1 0-1 0 0,-1-2 42 0 0,-3-25-180 0 0,5 21 180 0 0,1-1 0 0 0,0 1 0 0 0,1-1 0 0 0,1-3 0 0 0,5-43 64 0 0,-9 12 0 0 0,3 2-626 0 0,-2 33 807 0 0,0 9-355 0 0,0 0-1 0 0,0-1 0 0 0,0 1 1 0 0,0 0-1 0 0,0-1 0 0 0,1 1 1 0 0,-1 0-1 0 0,1-3 111 0 0,0 2-981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2282 4864 0 0,'0'0'101'0'0,"0"0"85"0"0,0 0 267 0 0,0 0 115 0 0,0 0 28 0 0,0 0-20 0 0,0 0-100 0 0,0 0-42 0 0,0 0-8 0 0,0 0 4 0 0,0 0 29 0 0,0 0 12 0 0,7-19 3623 0 0,-5 8-3055 0 0,-4-9-922 0 0,1 5-111 0 0,1 1-85 0 0,4-45 428 0 0,-2 42-80 0 0,0 5-59 0 0,2-6 184 0 0,-2 13-322 0 0,-2 9-130 0 0,-1 5-74 0 0,-1 27-461 0 0,1-20 369 0 0,1 0 0 0 0,1 13 224 0 0,-1 12 21 0 0,0-28-11 0 0,0-4-39 0 0,0-5-1654 0 0,0 1 1102 0 0,0-4 451 0 0,0 1-38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17 8968 0 0,'0'0'325'0'0,"1"1"1032"0"0,2 6 117 0 0,4 9 412 0 0,-5-9-1142 0 0,0 1 0 0 0,0-1 0 0 0,1 0-1 0 0,2 4-743 0 0,3 9 414 0 0,-2-11 1017 0 0,9 2-834 0 0,-6-4-635 0 0,-4-2 48 0 0,-3-4-2 0 0,-1 1 0 0 0,0-1-1 0 0,0 0 1 0 0,1 0-1 0 0,-1 0 1 0 0,1-1-1 0 0,-1 1 1 0 0,1 0-1 0 0,-1 0 1 0 0,1-1 0 0 0,0 1-8 0 0,0-1 91 0 0,0 1 0 0 0,0 0 1 0 0,-1-1-1 0 0,1 1 0 0 0,0 0 1 0 0,-1 0-1 0 0,1 0 0 0 0,-1 0 1 0 0,1 1-1 0 0,-1-1 0 0 0,1 1-91 0 0,9 9-40 0 0,8 2 53 0 0,-3-8-2736 0 0,-14-4 1473 0 0</inkml:trace>
  <inkml:trace contextRef="#ctx0" brushRef="#br0" timeOffset="1">1 40 9856 0 0,'5'15'1969'0'0,"10"9"1942"0"0,8 3-2038 0 0,-2-1-541 0 0,-8-8-850 0 0,-9-11-362 0 0,1-2 0 0 0,-1 1-1 0 0,1 0 1 0 0,1-1-1 0 0,-1 0 1 0 0,1 0-1 0 0,0-1 1 0 0,0 1-1 0 0,2 0-119 0 0,1 2 6 0 0,-8-5-44 0 0,0-1 0 0 0,1 0-1 0 0,-1 0 1 0 0,0 0 0 0 0,0 0-1 0 0,1-1 1 0 0,-1 1 0 0 0,0 0 0 0 0,1 0-1 0 0,-1-1 1 0 0,1 1 0 0 0,-1-1-1 0 0,1 1 1 0 0,-1-1 0 0 0,1 0-1 0 0,-1 1 1 0 0,2-1 38 0 0,0 0-415 0 0</inkml:trace>
  <inkml:trace contextRef="#ctx0" brushRef="#br0" timeOffset="2">18 48 9696 0 0,'0'0'208'0'0,"1"1"795"0"0,1 4 133 0 0,4 8-53 0 0,-3-8-548 0 0,0 0-1 0 0,0-1 1 0 0,0 1 0 0 0,4 2-535 0 0,8 13 2014 0 0,-2-4-80 0 0,9 5-1706 0 0,-3-4 1065 0 0,11 8-899 0 0,-8-12-352 0 0,-20-11 6 0 0,0-1 0 0 0,-1 0 0 0 0,1 1 0 0 0,0-1 1 0 0,-1 1-1 0 0,1 0 0 0 0,-1-1 0 0 0,1 1 0 0 0,0 2-48 0 0,10 9-2820 0 0,-9-11 1308 0 0</inkml:trace>
  <inkml:trace contextRef="#ctx0" brushRef="#br0" timeOffset="3">5 3 7048 0 0,'5'9'2893'0'0,"0"4"-196"0"0,0 12-1410 0 0,0-2-2013 0 0,-4-20 627 0 0,0 1-1 0 0,1 0 0 0 0,-1-1 0 0 0,1 1 1 0 0,0-1-1 0 0,-1 1 0 0 0,3 2 100 0 0,-2-3-445 0 0</inkml:trace>
  <inkml:trace contextRef="#ctx0" brushRef="#br0" timeOffset="4">24 1 10608 0 0,'0'0'230'0'0,"7"14"108"0"0,5 31 2911 0 0,-4-17-2436 0 0,-3-9-781 0 0,2-2-415 0 0,-1-6-107 0 0,-4-8-1745 0 0,-2-3 929 0 0</inkml:trace>
  <inkml:trace contextRef="#ctx0" brushRef="#br0" timeOffset="5">125 151 9320 0 0,'0'0'201'0'0,"0"1"181"0"0,0 0-404 0 0,1 3-117 0 0,0-3 1502 0 0,-1-1 476 0 0,12 4-128 0 0,2 9 247 0 0,-13-12-1710 0 0,1 1 0 0 0,-1-1-1 0 0,1 1 1 0 0,-1-1 0 0 0,1 0 0 0 0,0 1 0 0 0,-1-1-1 0 0,2 0-247 0 0,0 0 151 0 0,1 1-54 0 0,0-1 0 0 0,0 1-1 0 0,0 0 1 0 0,0 0 0 0 0,0 0 0 0 0,0 1-1 0 0,2 1-96 0 0,-5-3 3 0 0,1 1 0 0 0,0-1-1 0 0,0 0 1 0 0,0-1-1 0 0,0 1 1 0 0,0 0 0 0 0,0-1-1 0 0,1 1-2 0 0,-1 0-67 0 0,0-1 0 0 0,-1 1 0 0 0,1-1 0 0 0,-1 1-1 0 0,1-1 1 0 0,0 1 0 0 0,-1 0 0 0 0,1 0-1 0 0,-1 0 1 0 0,0 0 0 0 0,1 0 0 0 0,-1 0 0 0 0,0 0-1 0 0,1 1 68 0 0,8 6-3742 0 0,-7-6 1885 0 0</inkml:trace>
  <inkml:trace contextRef="#ctx0" brushRef="#br0" timeOffset="6">163 177 8592 0 0,'2'0'353'0'0,"1"1"0"0"0,0 0 1 0 0,0-1-1 0 0,0 1 0 0 0,-1 0 0 0 0,1 0 1 0 0,0 1-354 0 0,12 4 2997 0 0,17 11-987 0 0,-14-15-1330 0 0,-17-2-633 0 0,0-1-1 0 0,1 1 0 0 0,-1 0 0 0 0,1 0 1 0 0,-1 0-1 0 0,0 1 0 0 0,1-1 0 0 0,-1 0 1 0 0,0 0-1 0 0,1 1 0 0 0,-1-1 1 0 0,0 1-1 0 0,1-1 0 0 0,-1 1 0 0 0,0 0 1 0 0,0-1-1 0 0,0 1 0 0 0,0 0 0 0 0,1 0-46 0 0,14 11 908 0 0,-10-8-597 0 0,1-1 1 0 0,0 0 0 0 0,0 0-1 0 0,0-1 1 0 0,0 0-1 0 0,1 0 1 0 0,0-1-312 0 0,7 2 127 0 0,-3 0 118 0 0,-1 1-1 0 0,0 0 0 0 0,2 1-244 0 0,13 5-2967 0 0,-24-9 897 0 0</inkml:trace>
  <inkml:trace contextRef="#ctx0" brushRef="#br0" timeOffset="7">350 247 10480 0 0,'16'9'2694'0'0,"10"-3"858"0"0,5 1-680 0 0,-24-6-2744 0 0,0 0 0 0 0,-1 0 0 0 0,1 1 0 0 0,-1 0-1 0 0,1 0 1 0 0,-1 1 0 0 0,0-1 0 0 0,0 2 0 0 0,0-1 0 0 0,1 1-128 0 0,4 1 143 0 0,-6-5-3376 0 0,-5 0 1294 0 0</inkml:trace>
  <inkml:trace contextRef="#ctx0" brushRef="#br0" timeOffset="8">482 294 7984 0 0,'0'0'97'0'0,"0"0"0"0"0,0 0 0 0 0,0-1 0 0 0,0 1 0 0 0,0 0 0 0 0,0 0 0 0 0,1 0 0 0 0,-1-1 0 0 0,0 1 0 0 0,0 0 0 0 0,0 0 0 0 0,1 0 0 0 0,-1 0 0 0 0,0-1 0 0 0,0 1 0 0 0,1 0 0 0 0,-1 0 0 0 0,0 0 0 0 0,0 0 0 0 0,1 0 0 0 0,-1 0 0 0 0,0 0 0 0 0,0 0 0 0 0,1 0 0 0 0,-1 0 0 0 0,0 0 0 0 0,0 0 0 0 0,1 0 0 0 0,-1 0 0 0 0,0 0 0 0 0,1 0-97 0 0,12 3 3464 0 0,10 7 922 0 0,-10-4-4046 0 0,-5-4-254 0 0,7 0-835 0 0,-12-2 358 0 0</inkml:trace>
  <inkml:trace contextRef="#ctx0" brushRef="#br0" timeOffset="9">560 299 9448 0 0,'-3'7'1238'0'0,"3"13"707"0"0,0-16-1922 0 0,-1 25 261 0 0,0-6-423 0 0,1-7-18 0 0,2 0 32 0 0,1-6 93 0 0,-3-3-24 0 0,0-6 60 0 0,0-6-21 0 0,0 5-63 0 0,-7-15-70 0 0,5-18 226 0 0,4 10-252 0 0,0-7-438 0 0,-3 23 508 0 0,1 5 135 0 0,0 0 1 0 0,0 0 0 0 0,-1 0-1 0 0,2 0 1 0 0,-1 0 0 0 0,0 0 0 0 0,0 0-1 0 0,1 0 1 0 0,-1-1-30 0 0,1 2 200 0 0,-1 1 33 0 0,0 0 114 0 0,0 0 49 0 0,0 0 11 0 0,5 18 923 0 0,-5-8-1140 0 0,1 0-1 0 0,-1 1 1 0 0,-1 4-190 0 0,0 11 382 0 0,2-9-191 0 0,2 0-97 0 0,0-5-107 0 0,-3-12-87 0 0,0 0-127 0 0,-1-13-1223 0 0,-1 9 1146 0 0</inkml:trace>
  <inkml:trace contextRef="#ctx0" brushRef="#br0" timeOffset="10">560 313 5192 0 0,'0'0'109'0'0,"0"0"21"0"0,0 0-1 0 0,0 0-1 0 0,0 0 0 0 0,0 0-46 0 0,0 0-190 0 0,0 0-85 0 0,0 0-20 0 0,0 0 48 0 0,0 0 211 0 0,0 0 92 0 0,0 0 19 0 0,-20 1 8796 0 0,19-1-8866 0 0,-2-1 144 0 0,0 0 0 0 0,0 1 1 0 0,0-2-1 0 0,0 1 1 0 0,1 0-1 0 0,-1 0 1 0 0,0-1-1 0 0,1 0 1 0 0,0 1-1 0 0,-2-2-231 0 0,-2 0-965 0 0,6 2 560 0 0</inkml:trace>
  <inkml:trace contextRef="#ctx0" brushRef="#br0" timeOffset="11">496 291 8752 0 0,'0'0'318'0'0,"0"0"-70"0"0,0 0 484 0 0,1 0 1579 0 0,2 1-373 0 0,5 0-223 0 0,14 10-326 0 0,-7-7-3796 0 0,-12-4 1235 0 0</inkml:trace>
  <inkml:trace contextRef="#ctx0" brushRef="#br0" timeOffset="12">543 301 8600 0 0,'3'-4'7592'0'0,"-8"-4"-5766"0"0,5 7-1998 0 0,0 1-20 0 0,0 0 39 0 0,0 0 189 0 0,0 0 85 0 0,0 0 20 0 0,0 0-21 0 0,-2 0-103 0 0,1 0-8 0 0,-1-1-9 0 0,1 0 9 0 0,1 0-57 0 0,0 1-421 0 0,0 0-214 0 0,0 0-47 0 0</inkml:trace>
  <inkml:trace contextRef="#ctx0" brushRef="#br0" timeOffset="13">507 296 5800 0 0,'0'0'454'0'0,"0"0"869"0"0,-1 0 1481 0 0,-2 1 75 0 0,-3 0-337 0 0,4-1-1141 0 0,0-2-1223 0 0,-1 1-190 0 0,-5 0 72 0 0,-1-1 1430 0 0,-6-5-111 0 0,12 6-1261 0 0,1-1 1 0 0,-1 1-1 0 0,1 0 1 0 0,-1 0-1 0 0,1 0 1 0 0,-1 0 0 0 0,0 0-1 0 0,1 0 1 0 0,-3 1-119 0 0,1 0-380 0 0,0 0 1 0 0,1-1 0 0 0,-1 1-1 0 0,0-1 1 0 0,1 0 0 0 0,-1 0 379 0 0,3 1-1226 0 0</inkml:trace>
  <inkml:trace contextRef="#ctx0" brushRef="#br0" timeOffset="14">531 293 3760 0 0,'0'0'77'0'0,"0"0"33"0"0,0 0 50 0 0,0 0 21 0 0,0 0 3 0 0,0 0-20 0 0,0 0-77 0 0,0 0 70 0 0,0 0 334 0 0,0 0 124 0 0,0 0 23 0 0,0 0 47 0 0,0 0 191 0 0,0 0 85 0 0,0 0 21 0 0,0 0-65 0 0,0 0-278 0 0,0 0-119 0 0,0 0-28 0 0,0 0-70 0 0,-8-5 3510 0 0,-48-1-823 0 0,27 2-4938 0 0,24 4 682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452 789 8752 0 0,'0'0'190'0'0,"0"0"-10"0"0,5-14 4807 0 0,-3-10-2688 0 0,-1 7-1793 0 0,0 0-120 0 0,-3-9-282 0 0,1 19-113 0 0,0 0 0 0 0,1-1 0 0 0,0 1-1 0 0,1-3 10 0 0,1-5 2 0 0,0-2-7 0 0,0-10 42 0 0,-2 24 147 0 0,0-15 277 0 0,2 6-1016 0 0,-3-38 519 0 0,0 47 36 0 0,0-10 0 0 0,0 11 0 0 0,1 2 0 0 0,0-1 0 0 0,0-2 0 0 0,0-1 0 0 0,-1 3 0 0 0,1-5 35 0 0,0 6 152 0 0,0 0 91 0 0,0 0 30 0 0,0 0-10 0 0,0 0-64 0 0,0 0-30 0 0,0 0-4 0 0,0 0-53 0 0,0 0-224 0 0,0 0-98 0 0,0 0-17 0 0,-1 0 16 0 0,0-1 89 0 0,-4 2 158 0 0,5-1-49 0 0,0 0-1 0 0,-1 0 1 0 0,1 0-1 0 0,0 0 1 0 0,-1 1-1 0 0,1-1 1 0 0,0 0-1 0 0,-1 0 1 0 0,1 0 0 0 0,0 0-1 0 0,-1 0 1 0 0,1 0-1 0 0,0 0 1 0 0,-1 0-1 0 0,1 0 1 0 0,0-1-1 0 0,-1 1 1 0 0,1 0-1 0 0,0 0 1 0 0,-1 0-1 0 0,1 0 1 0 0,0 0 0 0 0,0 0-1 0 0,-1-1 1 0 0,1 1-1 0 0,0 0 1 0 0,-1 0-1 0 0,1 0 1 0 0,0-1-1 0 0,0 1 1 0 0,0 0-1 0 0,-1-1-21 0 0,-1 0 0 0 0,0 2 0 0 0,-1-1 0 0 0,0 1 0 0 0,1 0 0 0 0,0 0 0 0 0,-1 0 0 0 0,0 0 0 0 0,1-1 0 0 0,-1 0 0 0 0,-1 3 283 0 0,-1-2 888 0 0,-10-8-1089 0 0,12 5-82 0 0,-4-1 0 0 0,4 2 0 0 0,1 1 0 0 0,-1-1 0 0 0,0 1 0 0 0,0 0 0 0 0,0-1 0 0 0,1 0 22 0 0,2 0 142 0 0,-1 0-168 0 0,1 1 0 0 0,0 0-1 0 0,-1-1 1 0 0,1 1 0 0 0,-1 0-1 0 0,1-1 1 0 0,-1 1-1 0 0,1 0 1 0 0,0 0 0 0 0,-1-1-1 0 0,1 1 1 0 0,-1 0 0 0 0,1 0-1 0 0,-1 0 1 0 0,1 0-1 0 0,-1 0 1 0 0,0-1 0 0 0,1 1-1 0 0,-1 0 1 0 0,1 0 0 0 0,-1 1-1 0 0,1-1 1 0 0,-1 0-1 0 0,1 0 1 0 0,-1 0 0 0 0,1 0-1 0 0,-1 0 5 0 0,1 0 59 0 0,0 0 6 0 0,-34-9 394 0 0,26 10-471 0 0,8 0 30 0 0,-1-1 0 0 0,1 0 1 0 0,-1 0-1 0 0,1 1 0 0 0,0-1 0 0 0,-1 0 1 0 0,1 0-1 0 0,-1 0 0 0 0,1 0 0 0 0,0 0 1 0 0,-1 0-1 0 0,1 0 0 0 0,-1 0 0 0 0,1 0 1 0 0,0 0-1 0 0,-1 0 0 0 0,1 0 0 0 0,-1 0 1 0 0,1 0-1 0 0,0 0 0 0 0,-1 0 0 0 0,0 0-18 0 0,-6-1 485 0 0,6 1-481 0 0,1 0 0 0 0,-1 0 0 0 0,1 0 0 0 0,-1 0 0 0 0,1 0 0 0 0,-1 0 0 0 0,1 0 1 0 0,0 0-1 0 0,-1-1 0 0 0,1 1 0 0 0,-1 0 0 0 0,1 0 0 0 0,-1 0 0 0 0,1 0 0 0 0,0-1 0 0 0,-1 1 0 0 0,1 0 0 0 0,-1-1 0 0 0,1 1 0 0 0,0 0-4 0 0,0 0 2 0 0,-1-1 1 0 0,1 1-1 0 0,0 0 1 0 0,0 0-1 0 0,0 0 1 0 0,0 0-1 0 0,0 0 1 0 0,0 0 0 0 0,-1 0-1 0 0,1-1 1 0 0,0 1-1 0 0,0 0 1 0 0,0 0-1 0 0,0 0 1 0 0,-1 0-1 0 0,1 0 1 0 0,0 0-1 0 0,0 0 1 0 0,0 0-1 0 0,0 0 1 0 0,-1 0 0 0 0,1 0-1 0 0,0 0 1 0 0,0 0-1 0 0,0 0 1 0 0,0 0-1 0 0,-1 0 1 0 0,1 0-1 0 0,0 0 1 0 0,0 0-1 0 0,0 0 1 0 0,0 0-1 0 0,-1 0 1 0 0,1 1 0 0 0,0-1-1 0 0,0 0 1 0 0,0 0-1 0 0,0 0 1 0 0,0 0-1 0 0,0 0 1 0 0,-1 0-1 0 0,1 0 1 0 0,0 1-1 0 0,0-1 1 0 0,0 0-3 0 0,0 0 2 0 0,-1 0 0 0 0,1 1 1 0 0,0-1-1 0 0,0 0 0 0 0,-1 0 0 0 0,1 1 1 0 0,0-1-1 0 0,-1 0 0 0 0,1 0 0 0 0,0 0 1 0 0,-1 0-1 0 0,1 0 0 0 0,0 1 0 0 0,-1-1 0 0 0,1 0 1 0 0,0 0-1 0 0,-1 0 0 0 0,1 0 0 0 0,0 0 1 0 0,-1 0-1 0 0,1 0 0 0 0,0 0 0 0 0,-1 0 1 0 0,1 0-1 0 0,0 0 0 0 0,-1-1 0 0 0,1 1 0 0 0,0 0 1 0 0,-1 0-1 0 0,1 0 0 0 0,0 0 0 0 0,-1 0 1 0 0,1-1-1 0 0,0 1 0 0 0,-1 0 0 0 0,1 0-2 0 0,-7-6 25 0 0,7 6-21 0 0,0 0-1 0 0,-1-1 0 0 0,1 1 1 0 0,-1-1-1 0 0,1 1 0 0 0,-1 0 0 0 0,1-1 1 0 0,-1 1-1 0 0,1 0 0 0 0,-1 0 1 0 0,1-1-1 0 0,-1 1 0 0 0,0 0 1 0 0,1 0-1 0 0,-1 0 0 0 0,1 0 1 0 0,-1 0-1 0 0,0 0 0 0 0,0 0-3 0 0,1 0 13 0 0,-1-1-1 0 0,1 1 0 0 0,0 0 1 0 0,-1 0-1 0 0,1 0 1 0 0,0-1-1 0 0,-1 1 0 0 0,1 0 1 0 0,-1 0-1 0 0,1-1 1 0 0,0 1-1 0 0,-1 0 0 0 0,1-1 1 0 0,0 1-1 0 0,0 0 1 0 0,-1-1-1 0 0,1 1 0 0 0,0-1 1 0 0,0 1-1 0 0,0 0 1 0 0,-1-1-13 0 0,1 1 2 0 0,0 0 0 0 0,0 1 1 0 0,0-1-1 0 0,0 0 0 0 0,0 0 1 0 0,0 0-1 0 0,0 0 0 0 0,0 0 1 0 0,0 0-1 0 0,0 1 0 0 0,0-1 1 0 0,0 0-1 0 0,-1 0 0 0 0,1 0 1 0 0,0 0-1 0 0,0 0 0 0 0,0 0 1 0 0,0 0-1 0 0,0 0 0 0 0,0 1 1 0 0,-1-1-1 0 0,1 0 0 0 0,0 0 1 0 0,0 0-1 0 0,0 0 0 0 0,0 0 1 0 0,0 0-1 0 0,-1 0 0 0 0,1 0 1 0 0,0 0-1 0 0,0 0 0 0 0,0 0 1 0 0,0 0-1 0 0,0 0 0 0 0,-1 0 1 0 0,1 0-1 0 0,0 0 0 0 0,0 0 1 0 0,0 0-1 0 0,0 0 0 0 0,0-1 1 0 0,-1 1-1 0 0,1 0 0 0 0,0 0 1 0 0,0 0-1 0 0,0 0 1 0 0,0 0-1 0 0,0 0 0 0 0,0 0 1 0 0,0 0-1 0 0,-1 0 0 0 0,1-1 1 0 0,0 1-1 0 0,0 0 0 0 0,0 0 1 0 0,0 0-1 0 0,0 0 0 0 0,0 0 1 0 0,0 0-1 0 0,0-1 0 0 0,0 1 1 0 0,0 0-1 0 0,0 0 0 0 0,0 0 1 0 0,0 0-1 0 0,0 0 0 0 0,0-1 1 0 0,0 1-1 0 0,0 0 0 0 0,0 0-2 0 0,-1 0-161 0 0,0-2 22 0 0,-2 2 111 0 0,1 1 28 0 0,0-1 11 0 0,2 0-6 0 0,-1 0 0 0 0,1 0-1 0 0,-1 0 1 0 0,0 0 0 0 0,1 0 0 0 0,-1 0 0 0 0,1 0-1 0 0,-1 0 1 0 0,1-1 0 0 0,-1 1 0 0 0,1 0-1 0 0,-1 0 1 0 0,1 0 0 0 0,-1-1 0 0 0,1 1 0 0 0,-1 0-1 0 0,1 0 1 0 0,-1-1 0 0 0,1 1 0 0 0,-1-1 0 0 0,1 1-1 0 0,0 0 1 0 0,-1-1 0 0 0,1 1 0 0 0,-1-1-5 0 0,1 1 3 0 0,0 0 0 0 0,0-1-1 0 0,0 1 1 0 0,-1 0 0 0 0,1 0 0 0 0,0-1 0 0 0,0 1 0 0 0,-1 0 0 0 0,1 0 0 0 0,0-1 0 0 0,-1 1-1 0 0,1 0 1 0 0,0 0 0 0 0,-1 0 0 0 0,1 0 0 0 0,0-1 0 0 0,-1 1 0 0 0,1 0 0 0 0,0 0 0 0 0,-1 0-1 0 0,1 0 1 0 0,0 0 0 0 0,-1 0 0 0 0,1 0 0 0 0,0 0-3 0 0,-1 0 57 0 0,1 0 27 0 0,0 0 4 0 0,0 0 0 0 0,0 0-14 0 0,-8-1-56 0 0,1-2-22 0 0,-6-3-38 0 0,11 5 33 0 0,1 0 1 0 0,0 0-1 0 0,-1 0 0 0 0,1 0 1 0 0,0 1-1 0 0,-1-1 0 0 0,1 1 1 0 0,-1-1-1 0 0,1 1 0 0 0,-1-1 1 0 0,1 1-1 0 0,-1 0 0 0 0,1 0 0 0 0,-1 0 1 0 0,1 0-1 0 0,-1 0 0 0 0,1 0 1 0 0,-1 0-1 0 0,0 1 0 0 0,0-1 9 0 0,-2-4 0 0 0,3 4 0 0 0,0-1 0 0 0,-1 0 0 0 0,1 0 0 0 0,0 1 0 0 0,0-1 0 0 0,0 1 0 0 0,0-1 0 0 0,-1 1 0 0 0,1-1 0 0 0,0 1 0 0 0,-1 0 0 0 0,1 0 0 0 0,0 0 0 0 0,0-1 0 0 0,0 1 0 0 0,0 0 0 0 0,1 0 0 0 0,-1 0 0 0 0,0-1 0 0 0,0 1 0 0 0,0 0 0 0 0,1-1 0 0 0,-1 1 0 0 0,0-1 0 0 0,0 1 0 0 0,1-1 0 0 0,-1 1 0 0 0,0-1 0 0 0,1 1 0 0 0,-1-1 0 0 0,0 0 0 0 0,0 0 0 0 0,0 0 0 0 0,0 0 0 0 0,0 0 0 0 0,0 0 0 0 0,0 1 0 0 0,0-1 0 0 0,-1 0 0 0 0,1 0 0 0 0,0 1 0 0 0,-1-1 0 0 0,0 1 0 0 0,0 0 0 0 0,1-1 0 0 0,1 0 0 0 0,-7-5 0 0 0,5 5 0 0 0,0-1 0 0 0,0 2 0 0 0,-1 1 0 0 0,0-2 0 0 0,-4-5 0 0 0,5 5-10 0 0,1 1-33 0 0,-1 0 19 0 0,2 0-29 0 0,-2 0 29 0 0,1 0-19 0 0,-1-1 32 0 0,0 0 1 0 0,0 0-49 0 0,-10-7 536 0 0,11 7-477 0 0,0-1 0 0 0,0 1-52 0 0,0 1 1 0 0,1 0-1 0 0,0-1 0 0 0,-1 0 0 0 0,1 1 0 0 0,-1-1 0 0 0,1 1 1 0 0,-1-1-1 0 0,1 0 0 0 0,0 1 0 0 0,0-1 0 0 0,-1 1 0 0 0,1-1 0 0 0,0 0 1 0 0,0 0-1 0 0,0 1 0 0 0,-1-1 52 0 0,1-2-41 0 0,0 1-1 0 0,0 0 1 0 0,0 0 0 0 0,-1 0-1 0 0,1 0 1 0 0,-1 0 0 0 0,0 0-1 0 0,0 0 1 0 0,0-1 41 0 0,1 2-117 0 0,-7-19-73 0 0,4 6 66 0 0,3 13 18 0 0,-2-3 164 0 0,-1-8-3 0 0,0-23-34 0 0,0 19-10 0 0,1-4-115 0 0,1-4 177 0 0,0 19-70 0 0,1 1 0 0 0,0 0 0 0 0,1 0 0 0 0,-1 0-1 0 0,1 0 1 0 0,0-1 0 0 0,1-2-3 0 0,3-7-20 0 0,-1-8 37 0 0,-3 1 8 0 0,-1-10-87 0 0,0 9-128 0 0,1 11-165 0 0,0 6 19 0 0,-1 0 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42 8480 0 0,'0'-11'-110'0'0,"-2"1"4938"0"0,2 10-4759 0 0,0 0-1 0 0,0 0 1 0 0,0 0-1 0 0,0 0 1 0 0,0 0-1 0 0,0 0 1 0 0,0 0-1 0 0,0 0 1 0 0,0 0 0 0 0,0 0-1 0 0,0 1 1 0 0,0-1-1 0 0,0 0 1 0 0,0 0-1 0 0,0 0 1 0 0,0 0-1 0 0,0 0 1 0 0,0 0-1 0 0,0 0 1 0 0,0 0-1 0 0,0 0 1 0 0,0 0-1 0 0,0 0 1 0 0,0 0-1 0 0,0 0 1 0 0,0 0-1 0 0,0 0 1 0 0,0 0 0 0 0,0 0-1 0 0,0 0 1 0 0,0 0-1 0 0,0 0 1 0 0,0 0-1 0 0,0 0 1 0 0,0 0-1 0 0,0 0 1 0 0,0 0-1 0 0,0 0 1 0 0,0 0-1 0 0,-1 0 1 0 0,1 0-1 0 0,0 0 1 0 0,0 0-1 0 0,0 0 1 0 0,0 0-1 0 0,0 0 1 0 0,0 0 0 0 0,0 0-1 0 0,0 0 1 0 0,0 0-1 0 0,0 0 1 0 0,0 0-1 0 0,0 0 1 0 0,0 0-1 0 0,0 0 1 0 0,0 0-1 0 0,0 0 1 0 0,0 0-1 0 0,0 0 1 0 0,0 0-1 0 0,0 0-68 0 0,1 11 37 0 0,1 8 446 0 0,0 0-1 0 0,-1 0 0 0 0,-2 8-482 0 0,2 19-191 0 0,-1-35 102 0 0,2 14 222 0 0,-2-9-193 0 0,0 1-487 0 0,0-5-244 0 0,-1-51-33 0 0,-4-19 1299 0 0,2 20-586 0 0,1 13-754 0 0,1 6 414 0 0,0 7-100 0 0,0 1-1 0 0,1 0 1 0 0,1 0 0 0 0,1-8 551 0 0,-1 46 920 0 0,1-6-303 0 0,-2-8-439 0 0,4 151 2146 0 0,0-144-2906 0 0,-3-18-91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29 145 6440 0 0,'2'9'2029'0'0,"-3"10"551"0"0,0-10-1477 0 0,1 23 115 0 0,0-21-1369 0 0,0-18 284 0 0,0-13 1420 0 0,0-3-1728 0 0,1-1-1 0 0,0 0 176 0 0,-1 68 23 0 0,0-32 4 0 0,0 0-1 0 0,0 1 0 0 0,-1-1 0 0 0,-3 11-26 0 0,3-17 39 0 0,-2 2-22 0 0,3-19-19 0 0,-4-77 183 0 0,4 87-234 0 0,3 23-1483 0 0,-4 1 1536 0 0,0-16 0 0 0,1 1 0 0 0,0-1 0 0 0,0 1 0 0 0,0-1 0 0 0,2 3 0 0 0,-4-21 0 0 0,2 1 0 0 0,-1-1 0 0 0,2-8 0 0 0,-1 1 0 0 0,3-34 1160 0 0,-5 51-1702 0 0,2 1 533 0 0,0 0-1 0 0,0 0 1 0 0,0 0-1 0 0,0 0 1 0 0,0 0-1 0 0,0 0 1 0 0,0 0-1 0 0,0 0 0 0 0,0 0 1 0 0,0-1-1 0 0,0 1 1 0 0,0 0-1 0 0,0 0 1 0 0,0 0-1 0 0,0 0 1 0 0,0 0-1 0 0,0 0 1 0 0,0 0-1 0 0,0 0 1 0 0,0 0-1 0 0,0 0 0 0 0,0 0 1 0 0,0 0-1 0 0,0 0 1 0 0,0-1-1 0 0,0 1 1 0 0,0 0-1 0 0,0 0 1 0 0,0 0-1 0 0,0 0 1 0 0,0 0-1 0 0,0 0 1 0 0,0 0-1 0 0,0 0 0 0 0,0 0 1 0 0,0 0-1 0 0,0 0 1 0 0,0 0-1 0 0,0 0 1 0 0,0 0-1 0 0,0-1 1 0 0,0 1-1 0 0,0 0 1 0 0,0 0-1 0 0,0 0 1 0 0,0 0-1 0 0,0 0 0 0 0,0 0 1 0 0,-1 0-1 0 0,1 0 1 0 0,0 0-1 0 0,0 0 1 0 0,0 0-1 0 0,0 0 1 0 0,0 0-1 0 0,0 0 1 0 0,0 0-1 0 0,0 0 1 0 0,0 0 9 0 0,4-10 193 0 0,0 1 342 0 0,0 0 1 0 0,1 0 0 0 0,0 1 0 0 0,3-5-536 0 0,-6 12 10 0 0,-2 0 46 0 0,-1 5-82 0 0,1-1 1 0 0,0 0-1 0 0,-1 0 0 0 0,0 0 1 0 0,0 1-1 0 0,0-1 0 0 0,0 0 0 0 0,0 0 1 0 0,-1 0-1 0 0,1-1 0 0 0,-1 1 0 0 0,0 0 1 0 0,0 0-1 0 0,0-1 0 0 0,0 0 0 0 0,0 1 1 0 0,-1-1-1 0 0,1 0 0 0 0,-1 0 1 0 0,1 0 25 0 0,6-12-1341 0 0,8-7 762 0 0,-1 8 558 0 0,-6 6-65 0 0,-6 7-31 0 0,-29 29 277 0 0,48-65-2519 0 0,-18 31 2166 0 0,0 1 51 0 0,0 0 214 0 0,0 0 96 0 0,0 0 22 0 0,0 2-177 0 0,-1-1 0 0 0,1 0 0 0 0,-1 0 1 0 0,0 0-1 0 0,1 0 0 0 0,-1 0 0 0 0,0 0 0 0 0,0 0 1 0 0,0 0-1 0 0,1 0 0 0 0,-1 0 0 0 0,0 0 1 0 0,0-1-1 0 0,-1 2-13 0 0,-3 2 81 0 0,5-4 301 0 0,0 0 108 0 0,0 0 20 0 0,0 0-68 0 0,6-21-2103 0 0,-5 20 1512 0 0,-1-1 133 0 0,-11 19 1994 0 0,11-17-2051 0 0,0 0-42 0 0,0 0-11 0 0,0 0 32 0 0,-2-8 636 0 0,-6 32 364 0 0,8-24-703 0 0,0 0 49 0 0,0 0 11 0 0,0 0-70 0 0,0 0-296 0 0,0 0-126 0 0,0 0-26 0 0,0-2 37 0 0,3-13 187 0 0,-2 13 73 0 0,-2 9-33 0 0,-1 1 12 0 0,0 4 36 0 0,1-11-33 0 0,1-7-14 0 0,1-2 330 0 0,-1 6-100 0 0,0 4-116 0 0,0-2-199 0 0,0 0-100 0 0,-6 21-279 0 0,7-26 515 0 0,1 0 0 0 0,-1 0 0 0 0,1 0 0 0 0,0 0 0 0 0,0 0 0 0 0,0 1-61 0 0,-2 3 124 0 0,0 1 18 0 0,3-4-566 0 0,-2 3 438 0 0,-1 1-10 0 0,1 0 1 0 0,-1 0 0 0 0,0 0-1 0 0,1 0 1 0 0,-1 0 0 0 0,0-1-1 0 0,0 1 1 0 0,1 0 0 0 0,-1 0-1 0 0,0 0 1 0 0,1-1 0 0 0,-1 1-1 0 0,0 0 1 0 0,0 0 0 0 0,0-1-1 0 0,1 1 1 0 0,-1 0 0 0 0,0-1-1 0 0,0 1 1 0 0,0 0 0 0 0,0-1-1 0 0,0 1 1 0 0,1 0 0 0 0,-1-1-1 0 0,0 1 1 0 0,0 0 0 0 0,0-1-1 0 0,0 1 1 0 0,0 0 0 0 0,0-1-1 0 0,0 1-4 0 0,0 0 2 0 0,0 1 1 0 0,0-1-1 0 0,0 1 0 0 0,0-1 0 0 0,0 1 0 0 0,0 0 0 0 0,0-1 1 0 0,0 1-1 0 0,-1-1 0 0 0,1 1 0 0 0,0-1 0 0 0,0 0 1 0 0,0 1-1 0 0,-1-1 0 0 0,1 1 0 0 0,0-1 0 0 0,-1 1 0 0 0,1-1 1 0 0,0 0-1 0 0,-1 1 0 0 0,1-1 0 0 0,0 1 0 0 0,-1-1-2 0 0,-5 8 21 0 0,5-8-74 0 0,2-1 76 0 0,0-1 1 0 0,0 1-1 0 0,0-1 1 0 0,0 1 0 0 0,0-1-1 0 0,0 1 1 0 0,0 0-1 0 0,0 0 1 0 0,1 0-1 0 0,-1 0 1 0 0,0 0 0 0 0,1 0-1 0 0,-1 0 1 0 0,2 0-24 0 0,6-7-33 0 0,5-3-302 0 0,-14 10 393 0 0,-1 3-29 0 0,0-1 0 0 0,-1 1 0 0 0,1-1 1 0 0,0 0-1 0 0,0 1 0 0 0,-1-1 0 0 0,1 0 0 0 0,-1 0 1 0 0,1 0-1 0 0,-1 0 0 0 0,-1 0-29 0 0,-1 2 43 0 0,-3 5-3 0 0,6-7-33 0 0,0 1-1 0 0,0-1 0 0 0,0 0 1 0 0,-1 0-1 0 0,1 0 1 0 0,0 0-1 0 0,0 1 0 0 0,-1-2 1 0 0,1 1-1 0 0,0 0 0 0 0,-1 0 1 0 0,1 0-7 0 0,0-1-61 0 0,1 0-41 0 0,0 0 5 0 0,0 0 8 0 0,0 0-11 0 0,0 0-52 0 0,0-2 58 0 0,1 1 0 0 0,-1 0 0 0 0,0 0 0 0 0,1-1 0 0 0,-1 1 0 0 0,1 0 1 0 0,0 0-1 0 0,-1-1 0 0 0,1 1 0 0 0,0 0 0 0 0,0 0 0 0 0,0 0 94 0 0,0-2 1168 0 0,-12 10-629 0 0,14-12-122 0 0,1-1-755 0 0,-4 5 459 0 0,-1 2 439 0 0,3-1-600 0 0,0 0 1 0 0,-1 0 0 0 0,1 0-1 0 0,-1 0 1 0 0,1 0 0 0 0,0 1 0 0 0,-1-1-1 0 0,1 0 1 0 0,-1 1 0 0 0,1 0 0 0 0,-1-1-1 0 0,1 1 1 0 0,-1 0 0 0 0,0-1-1 0 0,1 1 1 0 0,-1 0 39 0 0,10 4 301 0 0,-9-5-316 0 0,0 1 1 0 0,1-1 0 0 0,-1 0 0 0 0,1 0 0 0 0,-1 0 0 0 0,1-1 0 0 0,-1 1 0 0 0,1 0 0 0 0,-1-1 0 0 0,1 0 0 0 0,-1 1 0 0 0,1-1 14 0 0,29-14-162 0 0,-29 14 78 0 0,-19 23-589 0 0,-49 40 1469 0 0,90-83-960 0 0,12-14 164 0 0,-15 13-191 0 0,22-16 191 0 0,-17 20-567 0 0,-27 18 486 0 0,0 0 64 0 0,0 1 1 0 0,0-1-1 0 0,0 1 1 0 0,0-1 0 0 0,0 1-1 0 0,0-1 1 0 0,0 1-1 0 0,0-1 1 0 0,0 1-1 0 0,-1-1 1 0 0,1 1-1 0 0,0-1 1 0 0,0 1-1 0 0,-1-1 1 0 0,1 1-1 0 0,0-1 1 0 0,-1 1 0 0 0,1-1-1 0 0,0 0 1 0 0,-1 1-1 0 0,1-1 1 0 0,-1 1 16 0 0,-7 9-234 0 0,-12 8 633 0 0,0-1-1 0 0,-15 8-398 0 0,15-9 236 0 0,12-9-96 0 0,7-6-47 0 0,-1 1 1 0 0,1-1-1 0 0,-1 1 0 0 0,1-1 0 0 0,-1 0 1 0 0,0 0-1 0 0,1 1 0 0 0,-1-1 0 0 0,0 0 0 0 0,0-1 1 0 0,0 1-1 0 0,-1 0-93 0 0,13-15-57 0 0,16-9-640 0 0,1 1 1 0 0,1 2 0 0 0,6-3 696 0 0,-31 21-10 0 0,19-13-3993 0 0,21-10 4003 0 0,-43 25-224 0 0,-14 10 368 0 0,10-6 54 0 0,-81 53 2878 0 0,61-41-1066 0 0,-21 11-2010 0 0,66-48-1281 0 0,-14 14 772 0 0</inkml:trace>
  <inkml:trace contextRef="#ctx0" brushRef="#br0" timeOffset="1">141 59 8936 0 0,'-6'6'376'0'0,"-2"2"-304"0"0,2-3 360 0 0,-1 0 72 0 0,0-1 8 0 0,1-1 8 0 0,1 1-264 0 0,0-2-64 0 0,2 1 0 0 0,-1-1-8 0 0,2 0-112 0 0,2-2-72 0 0,0 0 96 0 0,0 0-96 0 0,0 0-832 0 0,2-2-216 0 0,0 0-40 0 0</inkml:trace>
  <inkml:trace contextRef="#ctx0" brushRef="#br0" timeOffset="2">140 40 9696 0 0,'-6'8'738'0'0,"1"-1"1"0"0,-1 0 0 0 0,-1 0-1 0 0,1-1 1 0 0,-1 0 0 0 0,0 0-1 0 0,-1-1 1 0 0,-1 1-739 0 0,12-15 247 0 0,4-4-722 0 0,27-22-1336 0 0,-34 34 1890 0 0,0 1 37 0 0,-14 12 1195 0 0,-2 4-84 0 0,9-10-764 0 0,0 1 1 0 0,0-1-1 0 0,-1 0 1 0 0,0 0-1 0 0,0-1 0 0 0,-3 1-463 0 0,24-17-510 0 0,-3 2 6 0 0,1 1-1 0 0,0 0 0 0 0,5-3 505 0 0,-6 7-87 0 0,-20 12 779 0 0,-2 3-1 0 0,-6 10 170 0 0,11-13-604 0 0,7-7-245 0 0,2-3-107 0 0,34-29-93 0 0,-26 23 38 0 0,-1 1 0 0 0,0-1 1 0 0,4-6 149 0 0,-45 45 160 0 0,23-23-5 0 0,0 1 0 0 0,0 0 1 0 0,1 0-1 0 0,-2 3-155 0 0,39-31-556 0 0,30-34-2093 0 0,-59 52 2851 0 0,-9 18 1720 0 0,-22 47-401 0 0,31-63-1678 0 0,0-1-17 0 0,0 0-162 0 0,1-1-1974 0 0,1 0 949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6T05:32:57.3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245 1559 7672 0 0,'0'0'224'0'0,"0"0"166"0"0,0 0 574 0 0,0 0 247 0 0,0 0 49 0 0,0 0-25 0 0,0 0-151 0 0,0 0-70 0 0,0 0-12 0 0,0 0-69 0 0,-1 17 1427 0 0,6 37-1816 0 0,-5-54-80 0 0,0 0 42 0 0,0 0-63 0 0,0 0-315 0 0,0 0-225 0 0,1-21-647 0 0,-1 6-281 0 0,0-1 0 0 0,-2 1 0 0 0,-2-15 1025 0 0,2 68-47 0 0,1-16 39 0 0,0-14 445 0 0,1 0 1 0 0,0 0-1 0 0,1 0 1 0 0,0 5-438 0 0,-5-44 198 0 0,0-21-198 0 0,4 59 5 0 0,-1 0 0 0 0,0 0 0 0 0,0 0 0 0 0,-2 7-5 0 0,3-39 27 0 0,0 13-76 0 0,0 12-60 0 0,-1 4-82 0 0,-1 57 279 0 0,2-61-24 0 0,0 0 8 0 0,-1-26 18 0 0,1-6-708 0 0,0 32 548 0 0,0 0 6 0 0,0 0 0 0 0,0 0-29 0 0,0 0-123 0 0,2 23-453 0 0,-1 0 1785 0 0,0-21-890 0 0,-1-3-44 0 0,0-13 0 0 0,-5-26-558 0 0,5 40 307 0 0,0 0 114 0 0,1-22 557 0 0,-2 22-616 0 0,-7-8 573 0 0,7 8-530 0 0,1 0-39 0 0,0 0 0 0 0,0 0 0 0 0,0 0 0 0 0,0 0 0 0 0,0 0 0 0 0,-1 0 0 0 0,1 0 0 0 0,0 0 0 0 0,0 0 0 0 0,0 0 0 0 0,0 0-1 0 0,0 0 1 0 0,0 0 0 0 0,0-1 0 0 0,-1 1 0 0 0,1 0 0 0 0,0 0 0 0 0,0 0 0 0 0,0 0 0 0 0,0 0 0 0 0,0 0 0 0 0,0 0 0 0 0,0 0-1 0 0,0-1 1 0 0,0 1 0 0 0,0 0 0 0 0,0 0 0 0 0,0 0 0 0 0,0 0 0 0 0,-1 0 0 0 0,1 0 0 0 0,0-1 0 0 0,0 1 0 0 0,0 0 0 0 0,0 0 0 0 0,0 0-1 0 0,0 0 1 0 0,0 0 0 0 0,0-1 0 0 0,1 1 0 0 0,-1 0 0 0 0,0 0 0 0 0,0 0 0 0 0,0 0 0 0 0,0 0 0 0 0,0 0 0 0 0,0 0 0 0 0,0-1-1 0 0,0 1 1 0 0,0 0 10 0 0,0 0-85 0 0,0 0 166 0 0,0 0 26 0 0,0 0-47 0 0,0 0-147 0 0,0 0-19 0 0,0 0 11 0 0,0 0 11 0 0,0 0 1 0 0,0 0 15 0 0,0 0-1 0 0,0 0-22 0 0,0 0-5 0 0,0 0 0 0 0,0 0 6 0 0,0 0 20 0 0,0 0 6 0 0,0 0 0 0 0,0 0-29 0 0,0 0-123 0 0,0 0-52 0 0,0 0-11 0 0,0 0 78 0 0,0 0 330 0 0,0 0 147 0 0,0 0 32 0 0,0 0-25 0 0,0 0-123 0 0,0 0-52 0 0,0 0-11 0 0,0 0-5 0 0,0 0-17 0 0,0 0-35 0 0,0 0-77 0 0,0 0 49 0 0,0 0-76 0 0,0 0-40 0 0,0 0-136 0 0,0 0-46 0 0,0 0-2 0 0,0 0-177 0 0,3 1-2285 0 0,-2-1 1142 0 0</inkml:trace>
  <inkml:trace contextRef="#ctx0" brushRef="#br0" timeOffset="1">259 1573 2360 0 0,'0'0'92'0'0,"0"0"-16"0"0,-5-18 5332 0 0,6 28 2309 0 0,-3 5-5382 0 0,1-7-2474 0 0,1 0 0 0 0,-1-1-1 0 0,1 1 1 0 0,1 1 139 0 0,-1-7 0 0 0,0 0 38 0 0,0-2 160 0 0,0 0 89 0 0,0-6 398 0 0,-1 4-685 0 0,0 0-40 0 0,0 2-169 0 0,1 0-80 0 0,0 0-21 0 0,0 0 50 0 0,-1 0 235 0 0,1 0 174 0 0,0 0 95 0 0,0 0 32 0 0,0 0-25 0 0,0 0-123 0 0,0 0-52 0 0,1 0-11 0 0,0 0-11 0 0,1 0-44 0 0,-2 0-4 0 0,1 0 0 0 0,-1 0 1 0 0,0 0-1 0 0,1 0 0 0 0,-1 0 0 0 0,0 0 0 0 0,0 1 0 0 0,1-1 0 0 0,-1 0 0 0 0,0 0 0 0 0,1 0 0 0 0,-1 0 0 0 0,0 1 0 0 0,0-1 0 0 0,1 0 0 0 0,-1 0 0 0 0,0 0 0 0 0,0 1 0 0 0,0-1 0 0 0,1 0 0 0 0,-1 0 0 0 0,0 1 0 0 0,0-1 0 0 0,0 0 0 0 0,0 1 0 0 0,0-1-6 0 0,-4 5 187 0 0,2-3-299 0 0,1-1 48 0 0,1-1 0 0 0,0 0 63 0 0,0 0-1 0 0,0 0 1 0 0,0 0-1 0 0,0 0 1 0 0,0 0-1 0 0,0 0 0 0 0,0 0 1 0 0,0 0-1 0 0,-1 0 1 0 0,1 0-1 0 0,0 0 1 0 0,0 0-1 0 0,0 0 1 0 0,0 0-1 0 0,0 0 0 0 0,0 0 1 0 0,0 0-1 0 0,0 0 1 0 0,-1 0-1 0 0,1 0 1 0 0,0 0-1 0 0,0 0 0 0 0,0 0 1 0 0,0 0-1 0 0,0 0 1 0 0,0 0-1 0 0,0 0 1 0 0,-1 0-1 0 0,1 0 1 0 0,0 0-1 0 0,0 0 0 0 0,0 0 1 0 0,0 0-1 0 0,0 0 1 0 0,0 0-1 0 0,0 0 1 0 0,0 0-1 0 0,0 0 0 0 0,-1-1 1 0 0,1 1-1 0 0,0 0 1 0 0,0 0 1 0 0,0 0 28 0 0,0 0 0 0 0,0 0 0 0 0,1 0 0 0 0,-1 0 0 0 0,0 0 0 0 0,0 0 0 0 0,0 0 0 0 0,0 0 0 0 0,0 0 0 0 0,0 0 0 0 0,0 0 0 0 0,0 0 0 0 0,0 0 0 0 0,0 0 0 0 0,0 0 0 0 0,0 0 0 0 0,1 0 0 0 0,-1 0-1 0 0,0 0 1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0,0 0 0 0 0,0 0 0 0 0,0-1 0 0 0,0 1 0 0 0,0 0 0 0 0,0 0 0 0 0,0 0 0 0 0,0 0-28 0 0,0 0 209 0 0,0 0 24 0 0,1 0-1 0 0,0-1-288 0 0,1 1 0 0 0,0-1 0 0 0,-1 0 0 0 0,1 0 0 0 0,-1 0 0 0 0,1 0 0 0 0,-1 0 0 0 0,0-1 0 0 0,1 1 0 0 0,-1 0 0 0 0,0-1 0 0 0,0 1 0 0 0,0-1 0 0 0,0 1 0 0 0,0-1 0 0 0,0 1 0 0 0,0-2 56 0 0,2-3-183 0 0,-2 4 107 0 0,0 0 0 0 0,0-1 1 0 0,0 1-1 0 0,-1-1 1 0 0,1 1-1 0 0,-1 0 0 0 0,1-1 1 0 0,-1 1-1 0 0,0-1 0 0 0,0 0 76 0 0,3 40 554 0 0,-3-36-532 0 0,3 9 156 0 0,-3-10-178 0 0,0 0 0 0 0,0 0 1 0 0,1 0-1 0 0,-1 0 0 0 0,0 0 1 0 0,0 0-1 0 0,0 0 0 0 0,1 0 1 0 0,-1 0-1 0 0,0 0 0 0 0,0 0 1 0 0,0 0-1 0 0,1 0 0 0 0,-1 0 1 0 0,0 0-1 0 0,0-1 0 0 0,0 1 1 0 0,0 0-1 0 0,1 0 0 0 0,-1 0 1 0 0,0 0-1 0 0,0 0 0 0 0,0-1 1 0 0,0 1-1 0 0,1 0 0 0 0,-1 0 1 0 0,0 0-1 0 0,0 0 0 0 0,0-1 1 0 0,0 1-1 0 0,0 0 0 0 0,0 0 1 0 0,0 0-1 0 0,0-1 0 0 0,0 1 1 0 0,0 0-1 0 0,0 0 0 0 0,1 0 1 0 0,-1-1-1 0 0,3-7-19 0 0,3-38-1421 0 0,-11 111 1148 0 0,5-65 388 0 0,-6-27 212 0 0,4 8-760 0 0,1 0 114 0 0,0 16 237 0 0,0 7 64 0 0,-4 15-38 0 0,4-17 344 0 0,0 1 0 0 0,0 0 1 0 0,0 1-1 0 0,0-1 0 0 0,1 0 0 0 0,-1 0 1 0 0,1 0-270 0 0,9-39 558 0 0,-6 18-587 0 0,-3 18-116 0 0,0 0-25 0 0,0 0 2 0 0,0 0 43 0 0,0 0 178 0 0,0 0 78 0 0,0 0 18 0 0,1 0-150 0 0,-1 0-1 0 0,0 0 1 0 0,0 0-1 0 0,1 0 1 0 0,-1 0-1 0 0,0 0 0 0 0,1 1 1 0 0,-1-1-1 0 0,0 0 1 0 0,0 0-1 0 0,1 0 1 0 0,-1 0-1 0 0,0 0 0 0 0,0 1 1 0 0,1-1-1 0 0,-1 0 1 0 0,0 0-1 0 0,0 0 1 0 0,0 1-1 0 0,1-1 0 0 0,-1 0 1 0 0,0 0-1 0 0,0 1 1 0 0,0-1-1 0 0,0 0 1 0 0,0 1-1 0 0,0-1 0 0 0,0 0 1 0 0,1 0-1 0 0,-1 1 1 0 0,0-1-1 0 0,0 0 1 0 0,0 1 1 0 0,4 9-333 0 0,-4-7 564 0 0,-3-9-412 0 0,-4-7 83 0 0,6 13 119 0 0,0-1 0 0 0,0 1 0 0 0,0 0 0 0 0,-1 0 0 0 0,1 0 0 0 0,0 0 0 0 0,0 0 0 0 0,0 1 0 0 0,0-1 0 0 0,0 0 0 0 0,-1 0 0 0 0,1 1-21 0 0,-5 1 724 0 0,6 0 103 0 0,0-1-811 0 0,0-1 1 0 0,0 1-1 0 0,1-1 1 0 0,-1 1-1 0 0,0 0 0 0 0,1-1 1 0 0,-1 1-1 0 0,1-1 1 0 0,-1 1-1 0 0,0-1 0 0 0,1 0 1 0 0,-1 1-1 0 0,1-1 1 0 0,-1 1-1 0 0,1-1 0 0 0,0 0 1 0 0,-1 1-1 0 0,1-1 1 0 0,-1 0-1 0 0,1 0 1 0 0,0 0-1 0 0,-1 1 0 0 0,1-1 1 0 0,-1 0-1 0 0,1 0-16 0 0,1 0 10 0 0,-1 0 1 0 0,1 0-1 0 0,-1-1 0 0 0,1 1 0 0 0,-1 0 0 0 0,0-1 1 0 0,1 1-1 0 0,-1-1 0 0 0,1 1 0 0 0,-1-1 1 0 0,0 0-1 0 0,1 1 0 0 0,-1-1 0 0 0,0 0 1 0 0,0 0-1 0 0,0 0 0 0 0,1 0-10 0 0,-2 0-101 0 0,1-12 27 0 0,-2 13 22 0 0,0-1-1 0 0,0 1 0 0 0,0 0 0 0 0,-1 0 0 0 0,1 0 1 0 0,0 0-1 0 0,0 0 0 0 0,0 0 0 0 0,0 0 0 0 0,0 0 1 0 0,-1 1-1 0 0,1-1 0 0 0,0 0 0 0 0,0 1 0 0 0,0-1 1 0 0,0 1-1 0 0,0-1 0 0 0,0 1 53 0 0,-14 3-558 0 0,4-6 578 0 0,10 2 48 0 0,3 8 882 0 0,6 1-1008 0 0,-4-6 84 0 0,0 1 0 0 0,0 0 1 0 0,-1 0-1 0 0,1 0 0 0 0,-1 0 1 0 0,0 0-27 0 0,-3-3-14 0 0,1 0-1 0 0,-1-1 1 0 0,0 1 0 0 0,1 0-1 0 0,-1-1 1 0 0,0 1 0 0 0,0 0 0 0 0,1-1-1 0 0,-1 1 1 0 0,0 0 0 0 0,0-1-1 0 0,0 1 1 0 0,0 0 0 0 0,0 0 0 0 0,0-1-1 0 0,0 1 1 0 0,0 0 0 0 0,0-1-1 0 0,-1 1 1 0 0,1 0 0 0 0,0-1 0 0 0,0 1-1 0 0,-1 0 1 0 0,1-1 0 0 0,0 1-1 0 0,-1 0 1 0 0,1-1 0 0 0,0 1 0 0 0,-1-1-1 0 0,1 1 1 0 0,-1-1 0 0 0,1 1-1 0 0,-1-1 1 0 0,1 1 0 0 0,-1-1 0 0 0,0 1-1 0 0,1-1 1 0 0,-1 0 0 0 0,1 1-1 0 0,-1-1 1 0 0,0 0 0 0 0,1 0 0 0 0,-1 1-1 0 0,0-1 1 0 0,0 0 14 0 0,-37 9-1551 0 0,38-9 1455 0 0,0 0 0 0 0,0 0 36 0 0,0 0 151 0 0,0 0 62 0 0,0 0-147 0 0,0 0-1 0 0,0 0 0 0 0,0 0 0 0 0,0 0 0 0 0,0 0 1 0 0,0 0-1 0 0,0 0 0 0 0,0-1 0 0 0,1 1 0 0 0,-1 0 0 0 0,0 0 1 0 0,0 0-1 0 0,0 0 0 0 0,0 0 0 0 0,0 0 0 0 0,0 0 1 0 0,0 0-1 0 0,0 0 0 0 0,0 0 0 0 0,0 0 0 0 0,0 0 0 0 0,0 0 1 0 0,0 0-1 0 0,1 0 0 0 0,-1 0 0 0 0,0 0 0 0 0,0 0 1 0 0,0 0-1 0 0,0 0 0 0 0,0 0 0 0 0,0 0 0 0 0,0 0 1 0 0,0 0-1 0 0,0 0 0 0 0,0 0 0 0 0,0 0 0 0 0,1 0 0 0 0,-1 0 1 0 0,0 0-1 0 0,0 0 0 0 0,0 0 0 0 0,0 0 0 0 0,0 0 1 0 0,0 0-1 0 0,0 0 0 0 0,0 0 0 0 0,0 0 0 0 0,0 0 1 0 0,0 1-1 0 0,0-1 0 0 0,0 0 0 0 0,0 0 0 0 0,0 0 0 0 0,1 0 1 0 0,-1 0-1 0 0,0 0 0 0 0,0 0 0 0 0,0 0 0 0 0,0 0 1 0 0,0 0-1 0 0,0 0 0 0 0,0 0 0 0 0,0 1-5 0 0,0 1 2 0 0,-5-1-3 0 0,3-1 1 0 0,2 0 45 0 0,-1-1-1 0 0,1 1 1 0 0,0 0 0 0 0,-1 0-1 0 0,1 0 1 0 0,0 0-1 0 0,-1 0 1 0 0,1 0-1 0 0,0 0 1 0 0,-1 0-1 0 0,1 0 1 0 0,0-1-1 0 0,-1 1 1 0 0,1 1 0 0 0,0-1-1 0 0,-1 0 1 0 0,1 0-1 0 0,0 0 1 0 0,-1 0-1 0 0,1 0 1 0 0,0 0-1 0 0,-1 0 1 0 0,1 0-1 0 0,0 0 1 0 0,-1 1-1 0 0,1-1 1 0 0,0 0 0 0 0,-1 0-1 0 0,1 0-44 0 0,0 1 14 0 0,0-1 1 0 0,0 0-1 0 0,0 0 0 0 0,0 0 0 0 0,0 0 1 0 0,0 0-1 0 0,0 0 0 0 0,0 0 1 0 0,0 0-1 0 0,0 1 0 0 0,0-1 0 0 0,0 0 1 0 0,0 0-1 0 0,0 0 0 0 0,0 0 0 0 0,0 0 1 0 0,0 0-1 0 0,0 0 0 0 0,0 1 0 0 0,0-1 1 0 0,0 0-1 0 0,0 0 0 0 0,0 0 1 0 0,0 0-1 0 0,0 0 0 0 0,0 0 0 0 0,0 0 1 0 0,0 0-1 0 0,0 0 0 0 0,0 1 0 0 0,0-1 1 0 0,0 0-1 0 0,0 0 0 0 0,0 0 0 0 0,0 0 1 0 0,1 0-1 0 0,-1 0 0 0 0,0 0 0 0 0,0 0 1 0 0,0 0-1 0 0,0 0 0 0 0,0 0 1 0 0,0 0-1 0 0,0 0 0 0 0,0 0 0 0 0,1 0 1 0 0,-1 0-1 0 0,0 0 0 0 0,0 1 0 0 0,0-1 1 0 0,0 0-1 0 0,0 0 0 0 0,0-1 0 0 0,0 1 1 0 0,0 0-1 0 0,1 0-14 0 0,9 1 1647 0 0,12-2-1297 0 0,-17-1-1915 0 0,-17 3 255 0 0,-19 7 209 0 0,58-9 2117 0 0,0-7-352 0 0,-17 5-895 0 0,-17 4-1770 0 0,-11-2 667 0 0,16 1 1307 0 0,0 0 0 0 0,0-1 0 0 0,0 1 0 0 0,0 0 0 0 0,0 0-1 0 0,1 0 1 0 0,-1 0 0 0 0,0 0 0 0 0,0 1 0 0 0,0-1 0 0 0,0 1 0 0 0,0-1 0 0 0,0 1 0 0 0,1 0 0 0 0,-1-1-1 0 0,0 1 28 0 0,1 0 0 0 0,1 0 12 0 0,0-1 0 0 0,0 0 0 0 0,0 0 0 0 0,0 1 0 0 0,0-1 0 0 0,1 0 0 0 0,-1 0 0 0 0,0 0 0 0 0,0 0 0 0 0,0 1 0 0 0,1-1 0 0 0,-1 0-1 0 0,0 0 1 0 0,0 0 0 0 0,1 0 0 0 0,-1 0 0 0 0,0 1 0 0 0,0-1 0 0 0,0 0 0 0 0,1 0 0 0 0,-1 0 0 0 0,0 0 0 0 0,1 0 0 0 0,-1 0 0 0 0,0 0-1 0 0,0 0 1 0 0,1 0 0 0 0,-1 0 0 0 0,0 0 0 0 0,0 0 0 0 0,1 0 0 0 0,-1 0 0 0 0,0 0-12 0 0,11 0 1076 0 0,4-3-417 0 0,0-1 1 0 0,11-5-660 0 0,-11 4 71 0 0,-14 5-171 0 0,-1 0-8 0 0,0 0-50 0 0,0 0-24 0 0,-3-20-1226 0 0,-1 13 1569 0 0,2 15 669 0 0,2 4-797 0 0,-1-9 44 0 0,1-2-36 0 0,-1 1 0 0 0,1 0 0 0 0,0-1-1 0 0,-1 1 1 0 0,1 0 0 0 0,0-1 0 0 0,0 1-1 0 0,0 0 1 0 0,1 0 0 0 0,-1-1-1 0 0,0 1 1 0 0,1 0 0 0 0,-1-1 0 0 0,1 1-1 0 0,-1 0-40 0 0,9-18 128 0 0,-5-43-1201 0 0,-6 84 1522 0 0,2-18-393 0 0,-1-1 1 0 0,1 1 0 0 0,0 0 0 0 0,1 0 0 0 0,-1 0-1 0 0,2 2-56 0 0,-2-9 5 0 0,0 0 1 0 0,0 0-1 0 0,0 0 0 0 0,0 0 0 0 0,0 1 0 0 0,0-1 0 0 0,0 0 0 0 0,0 0 0 0 0,0 0 0 0 0,0 0 0 0 0,0 0 0 0 0,0 0 0 0 0,0 1 0 0 0,0-1 0 0 0,0 0 1 0 0,0 0-1 0 0,0 0 0 0 0,0 0 0 0 0,0 0 0 0 0,0 0 0 0 0,0 0 0 0 0,0 1 0 0 0,0-1 0 0 0,0 0 0 0 0,1 0 0 0 0,-1 0 0 0 0,0 0 0 0 0,0 0 0 0 0,0 0 1 0 0,0 0-1 0 0,0 0 0 0 0,0 0 0 0 0,0 0 0 0 0,1 0 0 0 0,-1 0 0 0 0,0 0 0 0 0,0 1 0 0 0,0-1 0 0 0,0 0 0 0 0,0 0 0 0 0,0 0 0 0 0,1 0 1 0 0,-1 0-1 0 0,0 0 0 0 0,0 0-5 0 0,4-6 551 0 0,1-9-151 0 0,-4-25-371 0 0,-2 31-270 0 0,1 1-1 0 0,1-1 1 0 0,-1 1-1 0 0,2-8 242 0 0,3 60-52 0 0,-4-20-191 0 0,-1-11 323 0 0,1 1 0 0 0,0-1 0 0 0,3 9-80 0 0,-4-22-4 0 0,0 0 0 0 0,0 0 0 0 0,0 0 0 0 0,0 0 0 0 0,0 0 0 0 0,0 0 0 0 0,0 1 0 0 0,0-1 0 0 0,0 0 0 0 0,0 0 0 0 0,0 0 0 0 0,0 0 0 0 0,0 0-1 0 0,0 0 1 0 0,0 0 0 0 0,0 0 0 0 0,0 1 0 0 0,0-1 0 0 0,0 0 0 0 0,0 0 0 0 0,0 0 0 0 0,0 0 0 0 0,0 0 0 0 0,0 0 0 0 0,0 0 0 0 0,0 0 0 0 0,1 0-1 0 0,-1 0 1 0 0,0 1 0 0 0,0-1 0 0 0,0 0 0 0 0,0 0 0 0 0,0 0 0 0 0,0 0 0 0 0,0 0 0 0 0,0 0 0 0 0,0 0 0 0 0,1 0 0 0 0,-1 0 0 0 0,0 0 0 0 0,0 0 0 0 0,0 0-1 0 0,0 0 1 0 0,0 0 0 0 0,0 0 0 0 0,0 0 0 0 0,0 0 0 0 0,1 0 0 0 0,-1 0 0 0 0,0 0 0 0 0,0 0 0 0 0,0 0 0 0 0,0 0 4 0 0,4-7 245 0 0,2-8 381 0 0,-3 0-618 0 0,0 0 0 0 0,-2 0-1 0 0,1 0 1 0 0,-2-3-8 0 0,0 18-179 0 0,0 0-83 0 0,0 0-24 0 0,0 0 62 0 0,0 0 270 0 0,0 0 119 0 0,0 0 24 0 0,-2 22-23 0 0,-2 16-613 0 0,4-53 413 0 0,1 8 84 0 0,-1 0-1 0 0,0 0 1 0 0,0 0 0 0 0,-1 0 0 0 0,0 0 0 0 0,0 0 0 0 0,-1 0 0 0 0,0 0 0 0 0,0 0 0 0 0,-1 0-50 0 0,3 6-157 0 0,0 1-20 0 0,-1 1 167 0 0,0-1 1 0 0,0 1-1 0 0,0-1 1 0 0,0 1-1 0 0,0 0 0 0 0,1-1 1 0 0,-1 1-1 0 0,0 0 1 0 0,0 0-1 0 0,1 0 1 0 0,-1-1-1 0 0,0 1 0 0 0,1 0 1 0 0,-1 0-1 0 0,1 0 1 0 0,-1 0-1 0 0,1 0 1 0 0,0 0-1 0 0,-1 0 1 0 0,1 0-1 0 0,0 0 0 0 0,-1 1 10 0 0,-4 25 364 0 0,5-27-63 0 0,0 0-19 0 0,0 0-96 0 0,0 0-39 0 0,0 0-10 0 0,0 0-13 0 0,7-20-48 0 0,2-14-1077 0 0,-9 34 650 0 0,0 0 70 0 0,0 0 285 0 0,0 0 81 0 0,0 0-89 0 0,1 0 0 0 0,-1 1 0 0 0,0-1 0 0 0,1 0 0 0 0,-1 1 0 0 0,0-1 0 0 0,1 0 0 0 0,-1 1 0 0 0,0-1 0 0 0,0 1 0 0 0,1-1 0 0 0,-1 0-1 0 0,0 1 1 0 0,0-1 0 0 0,0 1 0 0 0,1-1 0 0 0,-1 1 0 0 0,0-1 0 0 0,0 1 0 0 0,0-1 0 0 0,0 1 0 0 0,0-1 0 0 0,0 1 0 0 0,0-1 0 0 0,0 1 0 0 0,0-1 4 0 0,0 18-241 0 0,0-16 215 0 0,-1 13-114 0 0,0-12 112 0 0,1-1 1 0 0,-1 0-1 0 0,1 1 0 0 0,0-1 1 0 0,0 1-1 0 0,0-1 0 0 0,0 1 1 0 0,0-1-1 0 0,0 1 0 0 0,1-1 0 0 0,0 0 1 0 0,-1 1-1 0 0,1-1 0 0 0,1 2 28 0 0,-1-2-58 0 0,-1-2 60 0 0,0 0 1 0 0,1 0-1 0 0,-1 0 1 0 0,0 1-1 0 0,1-1 1 0 0,-1 0-1 0 0,0 0 1 0 0,1 0-1 0 0,-1 0 1 0 0,0 1-1 0 0,1-1 1 0 0,-1 0-1 0 0,1 0 1 0 0,-1 0-1 0 0,0 0 1 0 0,1 0-1 0 0,-1 0 1 0 0,0 0-1 0 0,1 0 1 0 0,-1 0-1 0 0,0 0 1 0 0,1-1-1 0 0,-1 1 1 0 0,1 0-1 0 0,-1 0 1 0 0,0 0-1 0 0,1 0 1 0 0,-1 0-1 0 0,0-1 1 0 0,0 1-1 0 0,1 0 1 0 0,-1 0-1 0 0,0 0 1 0 0,1-1-1 0 0,-1 1 1 0 0,0 0-1 0 0,0-1 1 0 0,1 1-1 0 0,-1 0 1 0 0,0-1-1 0 0,0 1 1 0 0,0 0-1 0 0,0-1 0 0 0,1 1 1 0 0,-1 0-1 0 0,0-1-1 0 0,6-14 10 0 0,-5 7-13 0 0,0 0-1 0 0,0 0 0 0 0,0 0 1 0 0,-1-5 2 0 0,7 59-526 0 0,-7-43 521 0 0,0 3 33 0 0,0 0-1 0 0,0-1 1 0 0,0 1 0 0 0,1 0 0 0 0,0-1-1 0 0,0 1 1 0 0,0 0 0 0 0,1-1-1 0 0,0 2-27 0 0,-2-6 23 0 0,0-1 1 0 0,0 0-1 0 0,0 0 0 0 0,1 0 0 0 0,-1 0 0 0 0,0 0 0 0 0,0 1 0 0 0,0-1 0 0 0,0 0 0 0 0,0 0 0 0 0,0 0 0 0 0,0 0 0 0 0,0 0 0 0 0,1 0 0 0 0,-1 0 0 0 0,0 0 0 0 0,0 1 0 0 0,0-1 0 0 0,0 0 0 0 0,0 0 0 0 0,1 0 0 0 0,-1 0 1 0 0,0 0-1 0 0,0 0 0 0 0,0 0 0 0 0,0 0 0 0 0,1 0 0 0 0,-1 0 0 0 0,0 0 0 0 0,0 0 0 0 0,0 0 0 0 0,0 0 0 0 0,0 0 0 0 0,1 0 0 0 0,-1 0 0 0 0,0 0 0 0 0,0 0 0 0 0,0 0 0 0 0,0 0 0 0 0,0 0 0 0 0,1-1 0 0 0,-1 1 0 0 0,0 0 0 0 0,0 0 1 0 0,0 0-24 0 0,5-9 244 0 0,1-12-256 0 0,-6 20 40 0 0,1-11-28 0 0,0-1 1 0 0,-1 1-1 0 0,0-1 1 0 0,-1 1-1 0 0,0 0 0 0 0,-2-6 0 0 0,1 60-12 0 0,1-25-22 0 0,0-10-2 0 0,1-1-1 0 0,0 1 0 0 0,0-1 1 0 0,1 1-1 0 0,0-1 0 0 0,0 1 1 0 0,0-1-1 0 0,1 1 0 0 0,0-1 37 0 0,-1-4 30 0 0,-1-2 128 0 0,0 0 80 0 0,2-19 504 0 0,0-16-868 0 0,-2-10 126 0 0,0 23-100 0 0,-1 39-216 0 0,-1-1 0 0 0,-3 15 316 0 0,-2 10-22 0 0,5-30 473 0 0,-1-15 159 0 0,-1-22-281 0 0,3 17-1208 0 0,-1-8 93 0 0,1 10 777 0 0,0 1-1 0 0,0 0 1 0 0,0-1 0 0 0,-2-2 9 0 0,0 39-2040 0 0,8 27 3424 0 0,-5-57-924 0 0,0 0-217 0 0,0 0-92 0 0,0 0-21 0 0,0 0-4 0 0,5-17 360 0 0,-5 5-478 0 0,1 7-89 0 0,-1 0-1 0 0,0 0 1 0 0,0 0-1 0 0,-1-1 1 0 0,0 1-1 0 0,0 0 1 0 0,0 0-1 0 0,-1-3 82 0 0,1 9-23 0 0,0 0 0 0 0,1 0 0 0 0,-1 0-1 0 0,0 0 1 0 0,1 1 0 0 0,-1-1-1 0 0,1 0 1 0 0,-1 0 0 0 0,1 1 0 0 0,-1-1-1 0 0,1 2 24 0 0,-3 41-64 0 0,2-43 64 0 0,1 0 11 0 0,0-1 45 0 0,-1 0-56 0 0,0 0 0 0 0,1 0 0 0 0,-1-1 0 0 0,1 1 0 0 0,-1 0 0 0 0,1-1-1 0 0,-1 1 1 0 0,1-1 0 0 0,-1 1 0 0 0,1-1 0 0 0,-1 1 0 0 0,1-1 0 0 0,0 1 0 0 0,-1-1 0 0 0,1 1 0 0 0,0-1 0 0 0,-1 1 0 0 0,1-1-1 0 0,0 0 1 0 0,0 0 0 0 0,-7-17-84 0 0,5 11-26 0 0,-1-2 44 0 0,3 7 70 0 0,-1 0 0 0 0,1 0-1 0 0,-1 1 1 0 0,1-1 0 0 0,-1 0 0 0 0,0 0 0 0 0,1 1 0 0 0,-1-1 0 0 0,0 1 0 0 0,0-1 0 0 0,0 0 0 0 0,-1 1 0 0 0,1 0 0 0 0,0-1 0 0 0,-2 0-4 0 0,3 2-1 0 0,0-1-1 0 0,0 1 0 0 0,0 0 0 0 0,-1 0 0 0 0,1 0 0 0 0,0 0 0 0 0,0-1 0 0 0,-1 1 0 0 0,1 0 1 0 0,0 0-1 0 0,-1 0 0 0 0,1 0 0 0 0,0 0 0 0 0,0 0 0 0 0,-1 0 0 0 0,1-1 0 0 0,0 1 0 0 0,-1 0 0 0 0,1 0 1 0 0,0 0-1 0 0,0 0 0 0 0,-1 0 0 0 0,1 1 0 0 0,0-1 0 0 0,-1 0 2 0 0,-10 1-601 0 0,10-2 601 0 0,-14-8 286 0 0,45-5 288 0 0,-27 12-344 0 0,14-2 550 0 0,-14 3-770 0 0,9 2-2038 0 0,-4-1-980 0 0,-2-1-2010 0 0,-9-1 5121 0 0,3 2-77 0 0,-1-1 0 0 0,1 1 0 0 0,0-1 1 0 0,-1 1-1 0 0,1 0 0 0 0,0-1 0 0 0,-1 1 0 0 0,1 0 0 0 0,-1-1 1 0 0,1 1-1 0 0,-1 0 0 0 0,1 0 0 0 0,-1-1 0 0 0,1 1 0 0 0,-1 0 1 0 0,1 0-1 0 0,-1 0 0 0 0,1 0 0 0 0,-1-1 0 0 0,1 1 0 0 0,-1 0 1 0 0,0 0-27 0 0,-3 2 99 0 0,3-2 123 0 0,1 0 1 0 0,-1 0 0 0 0,0 0 0 0 0,0 0 0 0 0,1 1 0 0 0,-1-1 0 0 0,0 0 0 0 0,0 1 0 0 0,1-1 0 0 0,-1 0 0 0 0,0 1 0 0 0,1-1 0 0 0,-1 1 0 0 0,0-1 0 0 0,0 1-223 0 0,2 0 183 0 0,-1 0 0 0 0,1 0 0 0 0,-1 0 1 0 0,1-1-1 0 0,-1 1 0 0 0,1 0 0 0 0,0 0 1 0 0,-1-1-1 0 0,1 1 0 0 0,0-1 0 0 0,0 1 1 0 0,-1-1-1 0 0,1 1 0 0 0,0-1 0 0 0,0 1-183 0 0,2 0 14 0 0,-1 1-1 0 0,1-1 0 0 0,0 0 1 0 0,0 0-1 0 0,0 0 0 0 0,0 0 1 0 0,0-1-1 0 0,0 1 0 0 0,0-1 1 0 0,0 0-1 0 0,0 0 0 0 0,0 0 1 0 0,0 0-1 0 0,0 0 0 0 0,0-1 1 0 0,0 1-1 0 0,0-1 0 0 0,0 0 1 0 0,0 0-1 0 0,0 0 0 0 0,0 0 1 0 0,0-1-1 0 0,-1 1 0 0 0,2-2-13 0 0,-3 3-156 0 0,-1 0 52 0 0,0 0 28 0 0,0 0 4 0 0,0 0 23 0 0,-11 28 1748 0 0,10-22-1692 0 0,-1-1 0 0 0,1 1 0 0 0,0 0 0 0 0,0-1 0 0 0,1 1 0 0 0,0 0 0 0 0,0-1 0 0 0,0 1 0 0 0,1 0 0 0 0,-1 0 0 0 0,1-1 0 0 0,2 5-7 0 0,-3-9-91 0 0,0-1-6 0 0,0 0 7 0 0,0 0-3 0 0,0 0-23 0 0,5-19-739 0 0,-3-1 519 0 0,-2 0-1 0 0,-1-5 337 0 0,0-9-15 0 0,7 60 679 0 0,-6 0-122 0 0,1 1-1 0 0,1-1 0 0 0,2 4-541 0 0,-4-30 46 0 0,0 0-1 0 0,0 0 0 0 0,0 0 0 0 0,0 0 1 0 0,0 0-1 0 0,0 0 0 0 0,0 0 0 0 0,0 0 1 0 0,0 0-1 0 0,0 0 0 0 0,0-1 0 0 0,0 1 1 0 0,0 0-1 0 0,0 0 0 0 0,0 0 1 0 0,0 0-1 0 0,0 0 0 0 0,0 0 0 0 0,1 0 1 0 0,-1 0-1 0 0,0 0 0 0 0,0 0 0 0 0,0 0 1 0 0,0 0-1 0 0,0 0 0 0 0,0 0 0 0 0,0 0 1 0 0,0 0-1 0 0,0 0 0 0 0,0 0 0 0 0,0 0 1 0 0,0 0-1 0 0,0 0 0 0 0,0 0 0 0 0,0 0 1 0 0,0 0-1 0 0,0 0 0 0 0,0 0 0 0 0,0 0 1 0 0,0 0-1 0 0,0 0 0 0 0,0 0 0 0 0,0 0 1 0 0,1 0-46 0 0,1-9 31 0 0,0-13-227 0 0,-3-4 65 0 0,1 16-42 0 0,-1-1-1 0 0,1 0 0 0 0,1 0 1 0 0,0 0-1 0 0,0 1 0 0 0,1-1 0 0 0,1-2 174 0 0,-3 13-77 0 0,0 0-6 0 0,3 39-157 0 0,-3-17 301 0 0,0-6 42 0 0,0 0-1 0 0,1-1 1 0 0,0 1-1 0 0,2 7-102 0 0,0-56 1665 0 0,-17-71-2565 0 0,13 100 403 0 0,0 5 149 0 0,-1 9-18 0 0,0 15 133 0 0,-2 93 849 0 0,4-118-745 0 0,0 0 54 0 0,0 0 253 0 0,1-3-201 0 0,-1 1 1 0 0,1 0-1 0 0,-1-1 1 0 0,0 1-1 0 0,1-1 0 0 0,-1 1 1 0 0,0 0-1 0 0,0-1 1 0 0,0 1-1 0 0,-1-1 1 0 0,1 0 22 0 0,0 3 50 0 0,-7-51 299 0 0,4 30-669 0 0,2 16-209 0 0,0 6-340 0 0,0 24 138 0 0,0-19 760 0 0,0 1 1 0 0,1-1 0 0 0,0 0 0 0 0,0 1-1 0 0,1-1 1 0 0,0 0 0 0 0,0 0 0 0 0,0 2-30 0 0,-1-8 47 0 0,0 1 0 0 0,0-1 0 0 0,0 0 0 0 0,0 0 0 0 0,0 0 0 0 0,1 1 0 0 0,-1-1 0 0 0,0 0 0 0 0,0 0 0 0 0,0 0 0 0 0,0 0 0 0 0,0 0 0 0 0,0 1 0 0 0,0-1 0 0 0,0 0 0 0 0,0 0 0 0 0,0 0 0 0 0,1 0 0 0 0,-1 0 0 0 0,0 1 0 0 0,0-1 0 0 0,0 0 0 0 0,0 0 0 0 0,0 0 0 0 0,1 0-1 0 0,-1 0 1 0 0,0 0 0 0 0,0 0 0 0 0,0 0 0 0 0,0 0 0 0 0,1 0 0 0 0,-1 0 0 0 0,0 0 0 0 0,0 0 0 0 0,0 1 0 0 0,0-1 0 0 0,1 0 0 0 0,-1-1 0 0 0,0 1 0 0 0,0 0 0 0 0,0 0 0 0 0,0 0 0 0 0,1 0 0 0 0,-1 0-47 0 0,6-8 548 0 0,1-11-467 0 0,-4 6-215 0 0,-2 1 0 0 0,0 0 0 0 0,0-1 0 0 0,-1 1 0 0 0,-1-7 134 0 0,0-10-1734 0 0,1 48 1621 0 0,0 2 310 0 0,0 0 1 0 0,1 0-1 0 0,1-1 1 0 0,3 11-198 0 0,-5-30 26 0 0,0-1 0 0 0,0 1 1 0 0,0-1-1 0 0,0 1 0 0 0,1-1 0 0 0,-1 1 0 0 0,0-1 0 0 0,0 1 1 0 0,0-1-1 0 0,0 0 0 0 0,0 1 0 0 0,1-1 0 0 0,-1 1 1 0 0,0-1-1 0 0,0 0 0 0 0,1 1 0 0 0,-1-1 0 0 0,0 0 0 0 0,1 1 1 0 0,-1-1-1 0 0,0 0 0 0 0,1 1 0 0 0,-1-1 0 0 0,1 0 0 0 0,-1 0 1 0 0,0 1-27 0 0,1-2 14 0 0,-1 1 1 0 0,1 0-1 0 0,-1 0 1 0 0,1-1 0 0 0,-1 1-1 0 0,0 0 1 0 0,1-1-1 0 0,-1 1 1 0 0,0 0 0 0 0,1-1-1 0 0,-1 1 1 0 0,0 0-1 0 0,0-1 1 0 0,1 1 0 0 0,-1-1-1 0 0,0 1 1 0 0,0 0-1 0 0,0-1 1 0 0,1 0-15 0 0,6-24 986 0 0,-1-113-1929 0 0,-1 224 443 0 0,-6-58 586 0 0,0-19 165 0 0,0 1 0 0 0,1-1 0 0 0,1 0 0 0 0,-1 1 0 0 0,1-1-1 0 0,1 0 1 0 0,0 1 0 0 0,0-1 0 0 0,2 2-251 0 0,-3-13 227 0 0,0 0 0 0 0,0 0-1 0 0,0 0 1 0 0,0-1 0 0 0,0 1-1 0 0,-1 0 1 0 0,1 0 0 0 0,-1-1-1 0 0,1 0-226 0 0,0-30-416 0 0,-2-19 416 0 0,0 20-2286 0 0,2-26 2286 0 0,-1 47-261 0 0,0 9 95 0 0,0-1 0 0 0,0 1-1 0 0,0 0 1 0 0,0-1 0 0 0,0 1-1 0 0,1-1 1 0 0,-1 1 0 0 0,1 0-1 0 0,-1 0 1 0 0,1-1-1 0 0,0 1 1 0 0,0 0 0 0 0,0 0-1 0 0,1-2 167 0 0,4 20-1125 0 0,-4 2 1038 0 0,0-1 0 0 0,-2 1 0 0 0,0 0 0 0 0,-2 5 87 0 0,0 4 239 0 0,1-7 80 0 0,0-5 453 0 0,1 0-1 0 0,0 0 1 0 0,1-1-1 0 0,1 7-771 0 0,7-46 1225 0 0,-6-35-1329 0 0,-2 24-1584 0 0,5-31 1688 0 0,-9 102-504 0 0,1-1 0 0 0,1 1 504 0 0,-2 56 970 0 0,1-81-403 0 0,1-16-326 0 0,-2-12-459 0 0,-4-9-359 0 0,6 22 378 0 0,1-1 1 0 0,-2 1-1 0 0,1 0 1 0 0,0 0-1 0 0,-1 0 1 0 0,0 0-1 0 0,-1 0 1 0 0,1 0-1 0 0,-1 0 1 0 0,1 1-1 0 0,-2-1 0 0 0,1 0 199 0 0,2 5-44 0 0,1 0-1 0 0,0 0 0 0 0,0 0 0 0 0,-1 0 0 0 0,1 0 0 0 0,0 0 0 0 0,0 0 0 0 0,-1 0 0 0 0,1 0 0 0 0,0 0 0 0 0,0 0 0 0 0,-1 1 1 0 0,1-1-1 0 0,0 0 0 0 0,0 0 0 0 0,0 0 0 0 0,-1 0 0 0 0,1 0 0 0 0,0 1 0 0 0,0-1 0 0 0,0 0 0 0 0,0 0 0 0 0,-1 0 0 0 0,1 0 1 0 0,0 1-1 0 0,0-1 0 0 0,0 0 0 0 0,0 0 0 0 0,0 1 0 0 0,0-1 0 0 0,0 0 0 0 0,0 0 0 0 0,0 1 0 0 0,-1-1 0 0 0,1 0 0 0 0,0 0 0 0 0,0 0 1 0 0,0 1-1 0 0,0-1 0 0 0,0 0 0 0 0,0 0 0 0 0,1 1 0 0 0,-1-1 45 0 0,-3 13-108 0 0,3-5 131 0 0,-1 1 0 0 0,1 0 0 0 0,1 0 0 0 0,1 7-23 0 0,4 4 2539 0 0,-6-20-2069 0 0,-1-5 1775 0 0,1 4-2238 0 0,0-1-1 0 0,0 1 1 0 0,-1-1 0 0 0,1 0-1 0 0,-1 1 1 0 0,1-1 0 0 0,-1 1 0 0 0,0-1-1 0 0,1 1 1 0 0,-1-1 0 0 0,0 1-1 0 0,0-1 1 0 0,0 1 0 0 0,-1 0-7 0 0,2 0-50 0 0,-1 0-1 0 0,1 0 1 0 0,-1 1 0 0 0,0-1 0 0 0,1 0 0 0 0,-1 1 0 0 0,0-1-1 0 0,0 1 1 0 0,0-1 0 0 0,1 1 0 0 0,-1-1 0 0 0,0 1 0 0 0,0 0-1 0 0,0-1 1 0 0,0 1 0 0 0,0 0 0 0 0,0 0 0 0 0,0 0 0 0 0,0 0-1 0 0,0 0 1 0 0,0 0 0 0 0,0 0 0 0 0,0 0 0 0 0,1 0 0 0 0,-1 0-1 0 0,-1 0 51 0 0,1 1 0 0 0,0 0 41 0 0,1-1-1 0 0,0 0 0 0 0,0 1 0 0 0,0-1 0 0 0,0 1 1 0 0,0-1-1 0 0,0 1 0 0 0,0-1 0 0 0,0 1 0 0 0,0-1 1 0 0,0 1-1 0 0,0-1 0 0 0,1 0 0 0 0,-1 1 0 0 0,0-1 1 0 0,0 1-1 0 0,0-1 0 0 0,1 1 0 0 0,-1-1 0 0 0,0 0 0 0 0,0 1 1 0 0,1-1-1 0 0,-1 1-40 0 0,8 10 667 0 0,-7-9-563 0 0,2 3-21 0 0,18 21 568 0 0,-20-25-498 0 0,1 0-1 0 0,-1 0 0 0 0,1 0 0 0 0,-1 0 0 0 0,1 0 0 0 0,-1 0 0 0 0,1 0 0 0 0,0 0 0 0 0,-1-1 1 0 0,1 1-1 0 0,0-1 0 0 0,-1 1 0 0 0,1-1 0 0 0,0 1 0 0 0,0-1 0 0 0,1 0-152 0 0,-2 0 96 0 0,-1 0-1 0 0,2-1-7 0 0,-1 1-7 0 0,-1 0-74 0 0,0 0 0 0 0,0 0-1 0 0,1 0 1 0 0,-1 0 0 0 0,0-1-1 0 0,0 1 1 0 0,1 0 0 0 0,-1 0-1 0 0,0 0 1 0 0,0-1 0 0 0,0 1-1 0 0,1 0 1 0 0,-1 0-1 0 0,0 0 1 0 0,0-1 0 0 0,0 1-1 0 0,0 0 1 0 0,0 0 0 0 0,0-1-1 0 0,1 1 1 0 0,-1 0 0 0 0,0 0-1 0 0,0-1 1 0 0,0 1 0 0 0,0 0-1 0 0,0-1 1 0 0,0 1 0 0 0,0 0-1 0 0,0 0 1 0 0,0-1 0 0 0,0 1-1 0 0,0 0 1 0 0,0 0 0 0 0,-1-1-1 0 0,1 1 1 0 0,0 0 0 0 0,0 0-1 0 0,0-1 1 0 0,0 1 0 0 0,0 0-1 0 0,-1-1-6 0 0,-4-10 407 0 0,0 6-781 0 0,0 0-1 0 0,-1 1 1 0 0,0-1 0 0 0,0 1-1 0 0,-1 0 1 0 0,1 1 0 0 0,-1 0-1 0 0,0 0 1 0 0,0 0-1 0 0,0 1 375 0 0,6 1-13 0 0,1 1 1 0 0,0 0-1 0 0,-1 0 0 0 0,1-1 0 0 0,-1 1 0 0 0,1 0 0 0 0,0 0 0 0 0,-1 0 0 0 0,1 0 0 0 0,-1 0 0 0 0,1 0 0 0 0,0-1 1 0 0,-1 1-1 0 0,1 0 0 0 0,-1 0 0 0 0,1 0 0 0 0,-1 0 0 0 0,1 0 0 0 0,0 1 0 0 0,-1-1 0 0 0,1 0 0 0 0,-1 0 0 0 0,1 0 1 0 0,0 0-1 0 0,-1 0 0 0 0,1 0 0 0 0,-1 1 0 0 0,1-1 0 0 0,0 0 0 0 0,-1 0 0 0 0,1 1 0 0 0,0-1 0 0 0,0 0 0 0 0,-1 1 1 0 0,1-1-1 0 0,0 0 0 0 0,-1 1 0 0 0,1-1 0 0 0,0 0 0 0 0,0 1 0 0 0,0-1 0 0 0,-1 0 0 0 0,1 1 0 0 0,0-1 0 0 0,0 1 1 0 0,0-1-1 0 0,0 0 0 0 0,0 1 0 0 0,0-1 0 0 0,0 1 0 0 0,0-1 0 0 0,0 0 0 0 0,0 1 0 0 0,0-1 0 0 0,0 1 1 0 0,0-1-1 0 0,0 1 13 0 0,0 1-5 0 0,1 0 1 0 0,0 0 0 0 0,-1 0-1 0 0,1 0 1 0 0,0 0 0 0 0,0 0 0 0 0,0 0-1 0 0,0-1 1 0 0,0 1 0 0 0,1 1 4 0 0,3 3 346 0 0,1-2 1 0 0,-1 1 0 0 0,1 0 0 0 0,0-1 0 0 0,0 0-1 0 0,1-1 1 0 0,-1 1 0 0 0,1-1 0 0 0,-1 0 0 0 0,3 0-347 0 0,-9-3 77 0 0,0 0-5 0 0,-1-4-185 0 0,-1 1 0 0 0,0 0 0 0 0,0 0 1 0 0,0 0-1 0 0,0 0 0 0 0,-1 0 0 0 0,1 0 0 0 0,-3-1 113 0 0,-2-3-91 0 0,-28-26-2387 0 0,33 31 2135 0 0,-1 0-1 0 0,0 0 1 0 0,0 0-1 0 0,0 0 1 0 0,0 0-1 0 0,0 1 1 0 0,-1-1-1 0 0,1 1 1 0 0,0 0-1 0 0,-1 0 0 0 0,-1 0 344 0 0,5 1-28 0 0,0 0 0 0 0,0 0-1 0 0,-1 0 1 0 0,1-1 0 0 0,0 1-1 0 0,-1 0 1 0 0,1 0 0 0 0,0 0-1 0 0,0 0 1 0 0,-1 0 0 0 0,1 0 0 0 0,0 0-1 0 0,0 0 1 0 0,-1 0 0 0 0,1 1-1 0 0,0-1 1 0 0,-1 0 0 0 0,1 0-1 0 0,0 0 1 0 0,0 0 0 0 0,-1 0-1 0 0,1 0 1 0 0,0 0 0 0 0,0 1-1 0 0,0-1 1 0 0,-1 0 0 0 0,1 0-1 0 0,0 0 1 0 0,0 1 0 0 0,0-1-1 0 0,-1 0 1 0 0,1 0 0 0 0,0 0-1 0 0,0 1 1 0 0,0-1 28 0 0,4 9 376 0 0,11 9 1419 0 0,-7-11-1098 0 0,-2-3-217 0 0,-1 1 0 0 0,0 0 0 0 0,0 1 0 0 0,0-1-1 0 0,1 4-479 0 0,-5-9 371 0 0,-1 0 117 0 0,0 0 21 0 0,-15-8-533 0 0,-5-14-729 0 0,17 17 399 0 0,-1 1 1 0 0,0 0 0 0 0,0 0 0 0 0,0 0-1 0 0,0 0 1 0 0,-1 0 0 0 0,0 1 353 0 0,1 3 203 0 0,6 5-121 0 0,7 6 227 0 0,-6-9-157 0 0,-1 0-1 0 0,1-1 0 0 0,0 1 0 0 0,0-1 1 0 0,0 0-1 0 0,0 0 0 0 0,0 0 0 0 0,0 0 1 0 0,0-1-1 0 0,0 1 0 0 0,0-1 1 0 0,1 0-1 0 0,-1 0 0 0 0,0 0 0 0 0,0 0 1 0 0,0 0-1 0 0,0-1 0 0 0,1 1 0 0 0,-1-1 1 0 0,0 0-152 0 0,-2 0 0 0 0,-1 1 1 0 0,0-1 0 0 0,1 1-1 0 0,-1-1 1 0 0,0 1 0 0 0,0-1 0 0 0,1 1-1 0 0,-1-1 1 0 0,0 0 0 0 0,0 1-1 0 0,0-1 1 0 0,0 1 0 0 0,0-1 0 0 0,0 0-1 0 0,0 1 1 0 0,0-1 0 0 0,0 1-1 0 0,0-1 1 0 0,0 1 0 0 0,0-1-1 0 0,-1 0 1 0 0,1 1 0 0 0,0-1 0 0 0,0 1-1 0 0,-6-15 135 0 0,-11-9-2631 0 0,11 17 1764 0 0,1-1-1 0 0,-1-1 1 0 0,1 1 0 0 0,0-1-1 0 0,-3-8 733 0 0,8 16 47 0 0,0 0-1 0 0,0 1 0 0 0,0-1 0 0 0,0 0 0 0 0,0 1 0 0 0,0-1 0 0 0,0 0 1 0 0,0 1-1 0 0,0-1 0 0 0,0 1 0 0 0,0-1 0 0 0,0 0 0 0 0,0 1 0 0 0,1-1 1 0 0,-1 0-1 0 0,0 1 0 0 0,0-1 0 0 0,1 1 0 0 0,-1-1 0 0 0,0 0 0 0 0,1 1 0 0 0,-1-1 1 0 0,1 1-1 0 0,-1-1 0 0 0,1 1 0 0 0,-1-1 0 0 0,1 1 0 0 0,-1 0 0 0 0,1-1 1 0 0,-1 1-1 0 0,1 0-46 0 0,23-12 848 0 0,-5 4-429 0 0,3-11-897 0 0,-30 18 392 0 0,-3 2-404 0 0,7 0-183 0 0,-1 0 0 0 0,1 0 0 0 0,0-1 0 0 0,0 1-1 0 0,0-1 1 0 0,-1 0 0 0 0,1 0 0 0 0,0-1-1 0 0,0 1 1 0 0,0-1 0 0 0,0 0 0 0 0,-1 0 0 0 0,1 0-1 0 0,-3-2 674 0 0,7 3 139 0 0,0 0 20 0 0,0 0 35 0 0,0 0 20 0 0,0 0 2 0 0,0 0-3 0 0,1 0-47 0 0,1 1 0 0 0,-1-1 1 0 0,1 1-1 0 0,0-1 0 0 0,-1 0 0 0 0,1 1 1 0 0,0-1-1 0 0,0 0 0 0 0,-1 0 0 0 0,1-1 1 0 0,0 1-1 0 0,-1 0 0 0 0,1 0 0 0 0,0-1 0 0 0,-1 1 1 0 0,1-1-1 0 0,0 1 0 0 0,-1-1-166 0 0,32-17 2255 0 0,-14 7-1340 0 0,-11 7-586 0 0,5-3-135 0 0,-4 6-114 0 0,-8 2 179 0 0,-4 3-95 0 0,-3 3-184 0 0,-52 14-2250 0 0,44-17 2215 0 0,13-3 71 0 0,1-1 61 0 0,0 0 4 0 0,0 0-3 0 0,0 0 15 0 0,0 0 10 0 0,15-10 1039 0 0,15-3-924 0 0,16-4 763 0 0,18-8 357 0 0,-53 20-1394 0 0,-1-1 0 0 0,0 0 0 0 0,0-1 56 0 0,6-4 0 0 0,-51 37 1081 0 0,0 0-1938 0 0,-18 10-1567 0 0,94-64 569 0 0,5-12 1855 0 0,2 2 0 0 0,13-5 0 0 0,13-16 0 0 0,-98 73 762 0 0,-14 10 475 0 0,-7 13-1263 0 0,-6 10 26 0 0,32-29-700 0 0,1 2 0 0 0,1 0 0 0 0,-12 19 700 0 0,28-37-13 0 0,0-1 1 0 0,0 1-1 0 0,0 0 1 0 0,0 0-1 0 0,0 0 0 0 0,0 0 1 0 0,1 0-1 0 0,-1 0 1 0 0,1 0-1 0 0,-1 0 13 0 0,1-1-5 0 0,0-1 0 0 0,0 0-1 0 0,0 0 1 0 0,0 1 0 0 0,0-1 0 0 0,0 0-1 0 0,0 0 1 0 0,0 0 0 0 0,1 1 0 0 0,-1-1-1 0 0,0 0 1 0 0,0 0 0 0 0,0 0 0 0 0,0 1-1 0 0,0-1 1 0 0,0 0 0 0 0,0 0-1 0 0,0 0 1 0 0,1 0 0 0 0,-1 1 0 0 0,0-1-1 0 0,0 0 1 0 0,0 0 0 0 0,0 0 0 0 0,1 0-1 0 0,-1 0 1 0 0,0 0 0 0 0,0 1 0 0 0,0-1-1 0 0,1 0 1 0 0,-1 0 0 0 0,0 0 5 0 0,13-3-1011 0 0,-4-3 423 0 0,0 0 0 0 0,0 0 1 0 0,-1-1-1 0 0,0 0 1 0 0,0 0-1 0 0,-1-1 1 0 0,0 0-1 0 0,4-5 588 0 0,16-18-1099 0 0,-8 11 774 0 0,12-18 325 0 0,-18 21 812 0 0,-1-1 0 0 0,-1 0 0 0 0,0-1-1 0 0,1-6-811 0 0,-11 22 972 0 0,-2 3-130 0 0,-5 5 467 0 0,-6 11-61 0 0,-21 44 137 0 0,-13 34-517 0 0,3 2-1596 0 0,15-33-723 0 0,26-59 1340 0 0,-2 7 104 0 0,3-8 107 0 0,1-1 0 0 0,-1 1 0 0 0,0-1 0 0 0,0 1 0 0 0,-1-1 0 0 0,1 1 0 0 0,0-1 0 0 0,-2 2-100 0 0,3-4 286 0 0,7-19 468 0 0,30-90-999 0 0,-10 26-1990 0 0,-22 73 1596 0 0,-5 20-542 0 0,-6 22-464 0 0,-26 104-361 0 0,19-83 8052 0 0,-4 38-6046 0 0,15-165-335 0 0,-9-63 335 0 0,13 170-112 0 0,-2 16 112 0 0,0-2-7 0 0,3 6 7 0 0,-3-39 332 0 0,0-10 123 0 0,1 1-1 0 0,-1 0 1 0 0,0-1-1 0 0,1 1 1 0 0,0-1-1 0 0,0 1 1 0 0,1-1-1 0 0,-1 0 1 0 0,1 1-455 0 0,-2-5 353 0 0,0 0-53 0 0,0 0-11 0 0,1-1-248 0 0,-1-1-1 0 0,1 0 1 0 0,-1 1-1 0 0,0-1 0 0 0,1 0 1 0 0,-1 1-1 0 0,0-1 0 0 0,0 0 1 0 0,0 1-1 0 0,0-1 1 0 0,0 0-1 0 0,-1 1 0 0 0,1-2-40 0 0,-1 0 131 0 0,-5-50-1318 0 0,-4-10 1187 0 0,1 4-1199 0 0,6 47-966 0 0,1 19 631 0 0,1 25 60 0 0,1-28 1391 0 0,-2 23-70 0 0,1 45 1359 0 0,2-62 158 0 0,0-1 0 0 0,0 0 0 0 0,3 9-1364 0 0,-4-47 1073 0 0,-2 19-1103 0 0,1-2-498 0 0,-1-1-1 0 0,-1 1 1 0 0,0 0 0 0 0,-1 0-1 0 0,-1 0 529 0 0,5 12-30 0 0,0 0 0 0 0,0 0 0 0 0,0 0 0 0 0,0 0 0 0 0,0 0 0 0 0,0 0 0 0 0,0 0 0 0 0,0 0 0 0 0,0 0 0 0 0,0 0 0 0 0,0 0 0 0 0,0 0 0 0 0,0 0 0 0 0,0 0-1 0 0,0 0 1 0 0,0 0 0 0 0,0 0 0 0 0,0 0 0 0 0,0 1 0 0 0,0-1 0 0 0,0 0 0 0 0,0 0 0 0 0,0 0 0 0 0,0 0 0 0 0,0 0 0 0 0,0 0 0 0 0,0 0 0 0 0,0 0-1 0 0,0 0 1 0 0,0 0 0 0 0,-1 0 0 0 0,1 0 0 0 0,0 0 0 0 0,0 0 0 0 0,0 0 0 0 0,0 0 0 0 0,0 0 0 0 0,0 0 0 0 0,0 0 0 0 0,0 0 0 0 0,0 0 0 0 0,0 0 0 0 0,0 0-1 0 0,0 0 1 0 0,0 0 0 0 0,0 0 0 0 0,0 0 0 0 0,0 0 0 0 0,0 0 0 0 0,-1 0 0 0 0,1 0 0 0 0,0 0 0 0 0,0 0 0 0 0,0 0 0 0 0,0 0 0 0 0,0 0 0 0 0,0 0-1 0 0,0 0 31 0 0,-1 9-614 0 0,0 13 245 0 0,4 29-75 0 0,0-26 1450 0 0,-2 0 3629 0 0,-1-34-4729 0 0,0 0 1 0 0,-1 0-1 0 0,0 1 1 0 0,0-1-1 0 0,-1 0 1 0 0,0 1 0 0 0,-1-1-1 0 0,1 1 1 0 0,-2 0-1 0 0,-2-5 94 0 0,6 13-2 0 0,0 0 1 0 0,0 0-1 0 0,0 0 0 0 0,0 0 1 0 0,0 0-1 0 0,0 0 1 0 0,0 0-1 0 0,0 0 0 0 0,0 0 1 0 0,0 0-1 0 0,0 0 0 0 0,0 0 1 0 0,0 0-1 0 0,0 0 0 0 0,0 0 1 0 0,0 0-1 0 0,0 0 0 0 0,0 0 1 0 0,0 0-1 0 0,0 0 0 0 0,0 0 1 0 0,0 0-1 0 0,0 0 0 0 0,0 0 1 0 0,0 0-1 0 0,0 0 0 0 0,0 0 1 0 0,0 0-1 0 0,0 0 0 0 0,-1 0 1 0 0,1 0-1 0 0,0 0 0 0 0,0 0 1 0 0,0 0-1 0 0,0 0 0 0 0,0 0 1 0 0,0 0-1 0 0,0 0 0 0 0,0 0 1 0 0,0 0-1 0 0,0 0 0 0 0,0 0 1 0 0,0 0-1 0 0,0 0 0 0 0,0 0 3 0 0,1 8-12 0 0,3 11 7 0 0,-1-7 12 0 0,-2-8 127 0 0,-1-1 1 0 0,1 0-1 0 0,0 0 1 0 0,0 0 0 0 0,0 0-1 0 0,0 0 1 0 0,1 0-1 0 0,-1 0 1 0 0,1 0 0 0 0,0-1-1 0 0,0 1 1 0 0,0 0-1 0 0,1 0-135 0 0,-3-3 320 0 0,0 0-25 0 0,0 0-106 0 0,0 0-42 0 0,0 0-10 0 0,0 0-123 0 0,1-1-1 0 0,-1 1 1 0 0,0-1-1 0 0,1 1 1 0 0,-1-1-1 0 0,0 1 1 0 0,1-1-1 0 0,-1 1 1 0 0,0-1-1 0 0,0 1 1 0 0,1-1-1 0 0,-1 1 1 0 0,0-1-1 0 0,0 0 1 0 0,0 1-1 0 0,0-1 1 0 0,0 1-1 0 0,0-1 1 0 0,0 0-1 0 0,0 0-13 0 0,-1-16 4 0 0,1 11-10 0 0,0-12-188 0 0,-1 9-333 0 0,1 0 1 0 0,0 0-1 0 0,1 0 1 0 0,0 0-1 0 0,0 0 1 0 0,1 0-1 0 0,2-6 527 0 0,-4 15 59 0 0,11 5-466 0 0,-9-2 358 0 0,0 0 0 0 0,0 0 0 0 0,-1 0 0 0 0,0 0 0 0 0,0 0 0 0 0,0 1 0 0 0,0-1 0 0 0,0 1 0 0 0,0-1 0 0 0,-1 0 0 0 0,1 2 49 0 0,-1 42-620 0 0,-1-25 3427 0 0,4-44-325 0 0,2-15-4112 0 0,-4-14 1278 0 0,0 16-3555 0 0,4-31 3907 0 0,-4 107 0 0 0,-6 37-106 0 0,0 0 3787 0 0,5-78-3331 0 0,1-2-301 0 0,-1-1 1 0 0,1 1-1 0 0,-1 0 1 0 0,0-1-1 0 0,1 1 1 0 0,-1-1-1 0 0,0 1 1 0 0,-1-1-50 0 0,1 0 14 0 0,7-171-1659 0 0,-8 164 1307 0 0,1 7 103 0 0,-1 7 173 0 0,-5 41 186 0 0,0 4 1787 0 0,1 45-1911 0 0,4-120 509 0 0,-1-1-1 0 0,-1 1-508 0 0,-2-7-2098 0 0,-2 0 1 0 0,-6-19 2097 0 0,14 58 255 0 0,0 0 1 0 0,-1 0 0 0 0,1 0-1 0 0,-1 5-255 0 0,1 17 753 0 0,3 24 382 0 0,-4-34 79 0 0,1-1 0 0 0,3 10-1214 0 0,3-70 1869 0 0,-7-9-2292 0 0,-1 34-362 0 0,1-1 1 0 0,2-17 784 0 0,-1 33-80 0 0,-1 3-12 0 0,0 18-88 0 0,0 10 510 0 0,0 1 1 0 0,2-1-1 0 0,1 0 1 0 0,5 18-331 0 0,-8-45 42 0 0,6 18 614 0 0,-6-18-640 0 0,0-1-1 0 0,0 1 0 0 0,1 0 1 0 0,-1-1-1 0 0,0 1 1 0 0,1 0-1 0 0,-1-1 1 0 0,1 1-1 0 0,-1 0 1 0 0,0-1-1 0 0,1 1 1 0 0,-1 0-1 0 0,1-1 1 0 0,0 1-1 0 0,-1-1 0 0 0,1 1 1 0 0,-1-1-1 0 0,1 0 1 0 0,0 1-1 0 0,-1-1 1 0 0,1 0-1 0 0,0 1-15 0 0,0-1 0 0 0,-1-1 1 0 0,0 1-1 0 0,1-1 0 0 0,-1 1 0 0 0,1 0 0 0 0,-1-1 1 0 0,1 1-1 0 0,-1-1 0 0 0,0 1 0 0 0,0-1 0 0 0,1 1 0 0 0,-1-1 1 0 0,0 1-1 0 0,0-1 0 0 0,1 0 0 0 0,-1 1 0 0 0,0-1 0 0 0,0 1 1 0 0,0-1-1 0 0,0 1 0 0 0,0-1 0 0 0,0 0 0 0 0,0 1 1 0 0,0-1-1 0 0,2-18-35 0 0,-2 16-3 0 0,2-69-2048 0 0,-1 23 1563 0 0,2-3 523 0 0,-2 50-815 0 0,-1 3 352 0 0,2 9 255 0 0,1 15 323 0 0,-2 230-115 0 0,-1-241 218 0 0,0-1 0 0 0,1 1-1 0 0,0-1 1 0 0,1 0-1 0 0,0 1-217 0 0,0-14-394 0 0,-1-5 121 0 0,1-6-52 0 0,-2-15 300 0 0,-1 0 0 0 0,-4-21 25 0 0,-1-25 2 0 0,5 27-513 0 0,4-16 511 0 0,-2 42-2212 0 0,2 0 0 0 0,3-13 2212 0 0,-4 27-426 0 0,0 7-271 0 0,0 14-1108 0 0,-1 27-611 0 0,-3 66 4684 0 0,-1-36 1221 0 0,4-1 0 0 0,3 0 0 0 0,4 7-3489 0 0,-8-75 55 0 0,1-1-1 0 0,0 1 0 0 0,0-1 0 0 0,0 1 0 0 0,0-1 1 0 0,1 1-55 0 0,0-3 10 0 0,1-6-9 0 0,-1-4-2 0 0,0-13 27 0 0,-1-1 0 0 0,-1 1 0 0 0,-1 0 0 0 0,-2-2-26 0 0,-1-35-69 0 0,4-7-1990 0 0,3-12 2059 0 0,-1 49-1621 0 0,2 0 1 0 0,1 0-1 0 0,8-27 1621 0 0,-13 56-145 0 0,-1 20 81 0 0,-5 93 3717 0 0,7 47-3653 0 0,0-55 1644 0 0,-3 49 1210 0 0,-10-223-3126 0 0,-8-172 197 0 0,16 87-5896 0 0,-1 578 9185 0 0,5-423-3167 0 0,0 3 179 0 0,0 0-1 0 0,0 0 1 0 0,1 0 0 0 0,-1 0-1 0 0,1 0 1 0 0,-1 0 0 0 0,1-1-1 0 0,1 4-225 0 0,-1-7 159 0 0,-1-10 125 0 0,1-9-240 0 0,-2 0-1 0 0,0 0 1 0 0,-4-17-44 0 0,-1-11-618 0 0,-5-48-283 0 0,4 37-2702 0 0,0-52 3603 0 0,6 194-1370 0 0,-1 14 5756 0 0,10 93-4386 0 0,-5-170 518 0 0,2 22 302 0 0,-5-42-942 0 0,-2-17 77 0 0,-4-37-120 0 0,3 0 1 0 0,1 1-1 0 0,4-1 1 0 0,3-18 164 0 0,12-49-5659 0 0,-16 112 3082 0 0,-1 6-1291 0 0,0 2 1564 0 0</inkml:trace>
  <inkml:trace contextRef="#ctx0" brushRef="#br0" timeOffset="2">680 1770 4432 0 0,'1'78'3070'0'0,"-6"29"-3070"0"0,0 28 5427 0 0,5-87-3216 0 0,1 0 0 0 0,7 31-2211 0 0,-5-106 2254 0 0,-2-24-2436 0 0,-1-39 191 0 0,2-145-3788 0 0,3 186-181 0 0,-3 37 1979 0 0</inkml:trace>
  <inkml:trace contextRef="#ctx0" brushRef="#br0" timeOffset="3">705 1906 9184 0 0,'-11'160'2745'0'0,"4"-69"4683"0"0,3 2-7428 0 0,4-90 4 0 0,-1-4-74 0 0,-2-11-225 0 0,-6-24-462 0 0,8 28 604 0 0,-7-28-361 0 0,3 0 1 0 0,1-1-1 0 0,1-6 514 0 0,3 6-4649 0 0,3-29 4649 0 0,-6 143 3205 0 0,4 0 0 0 0,10 73-3205 0 0,-10-141 443 0 0,-1-5 25 0 0,0 1 1 0 0,1-1 0 0 0,0 1 0 0 0,0-1-1 0 0,0 1 1 0 0,0-1 0 0 0,2 3-469 0 0,-1-27 1497 0 0,-4-13-2058 0 0,-1 0-1 0 0,-2 0 1 0 0,-2-3 561 0 0,1 5-258 0 0,-15-103-2888 0 0,24 167 1406 0 0,-1 0-1 0 0,-3 6 1741 0 0,2 13-890 0 0,0 140 4781 0 0,5-150-987 0 0,-3-82-2296 0 0,-12-55-1101 0 0,-1-8-2026 0 0,9 84 1519 0 0,1-1 0 0 0,1 1-1 0 0,1-1 1 0 0,1-2 1000 0 0,-3 22-34 0 0,0-1-1 0 0,0 1 0 0 0,0-1 1 0 0,0 1-1 0 0,0-1 0 0 0,0 1 1 0 0,0-1-1 0 0,1 1 0 0 0,-1-1 1 0 0,0 1-1 0 0,0-1 0 0 0,0 1 1 0 0,0-1-1 0 0,1 1 0 0 0,-1-1 1 0 0,0 1-1 0 0,1 0 1 0 0,-1-1-1 0 0,0 1 0 0 0,1-1 1 0 0,-1 1-1 0 0,0 0 0 0 0,1-1 1 0 0,-1 1 34 0 0,6 8-659 0 0,1 20-23 0 0,0 34 1940 0 0,-3 0 0 0 0,-3 31-1258 0 0,1 11 3493 0 0,-2-101-3252 0 0,-1 1-119 0 0,1 1-1 0 0,1-1 1 0 0,-1 0-1 0 0,1 1 1 0 0,-1-1-1 0 0,1 0 1 0 0,0 0-1 0 0,1 0 1 0 0,-1 0-1 0 0,2 2-121 0 0,0-23 1242 0 0,-3-8-1087 0 0,-1 1 1 0 0,-1-1-1 0 0,-2-6-155 0 0,-4-35 31 0 0,5-12-1848 0 0,3 0 0 0 0,4 0 0 0 0,3-4 1817 0 0,-1 35-1215 0 0,2 1 0 0 0,2-1 0 0 0,2 2 0 0 0,3-1 0 0 0,13-29 1215 0 0,-22 63 140 0 0,-16 56 1409 0 0,-1 7 4051 0 0,-2 27-5600 0 0,13-63 702 0 0,3-16-403 0 0,-1-9-223 0 0,5-35-737 0 0,-3 0-1 0 0,-1-1 1 0 0,-3-17 661 0 0,4-63-3208 0 0,-2 81 3222 0 0,-2 48 177 0 0,-1 0 1 0 0,0 1 0 0 0,0-1-1 0 0,0 0 1 0 0,0 0 0 0 0,-1 0 0 0 0,0 1-192 0 0,-3 9 435 0 0,-49 155 2715 0 0,46-150-3157 0 0,6-14 119 0 0,0 0 1 0 0,0 1-1 0 0,1-1 0 0 0,0 0 1 0 0,-1 0-1 0 0,2 1 1 0 0,-1-1-1 0 0,0 2-112 0 0,1-6 310 0 0,1-2-172 0 0,0 1 0 0 0,0-1 0 0 0,-1 0 0 0 0,1 1 0 0 0,0-1 0 0 0,-1 0 0 0 0,0 1 0 0 0,1-1 0 0 0,-1 0-138 0 0,0 0 132 0 0,22-111-453 0 0,1-5-320 0 0,-16 94 60 0 0,0 0 1 0 0,1 1-1 0 0,9-19 581 0 0,-16 41-58 0 0,0-2 34 0 0,0 1 0 0 0,0 0 0 0 0,0 0 0 0 0,0 0 0 0 0,1 0-1 0 0,-1 0 1 0 0,0 0 0 0 0,1 0 0 0 0,0 0 0 0 0,-1 1 0 0 0,1-1-1 0 0,1 0 25 0 0,-3 2-5 0 0,0 0 0 0 0,1 1 0 0 0,-1-1 0 0 0,0 1 0 0 0,0-1-1 0 0,1 0 1 0 0,-1 1 0 0 0,0-1 0 0 0,0 1 0 0 0,1-1 0 0 0,-1 1-1 0 0,0-1 1 0 0,0 0 0 0 0,0 1 0 0 0,0-1 0 0 0,0 1 0 0 0,0-1 0 0 0,0 1-1 0 0,0-1 1 0 0,0 1 0 0 0,0-1 0 0 0,0 1 0 0 0,0-1 0 0 0,0 1-1 0 0,0-1 1 0 0,0 1 5 0 0,-2 15 18 0 0,-10 34 233 0 0,-2-1 0 0 0,-2-1 0 0 0,-10 16-251 0 0,12-28 181 0 0,6-13 379 0 0,2-2-581 0 0,5-20-23 0 0,1-3 0 0 0,2-13-5 0 0,9-38-415 0 0,3 2 0 0 0,2 0 0 0 0,18-39 464 0 0,-33 87 0 0 0,21-44 0 0 0,-20 43 0 0 0,0 0 0 0 0,1 0 0 0 0,0 0 0 0 0,-1 0 0 0 0,1 1 0 0 0,0-1 0 0 0,1 1 0 0 0,-1 0 0 0 0,4-3 0 0 0,-7 6 16 0 0,0 0 0 0 0,0 0 0 0 0,0 0 0 0 0,0 0-1 0 0,0 0 1 0 0,0 0 0 0 0,0 0 0 0 0,0 0 0 0 0,0 0 0 0 0,0 0-1 0 0,1 0 1 0 0,-1 0 0 0 0,0 0 0 0 0,0 0 0 0 0,0 0-1 0 0,0 0 1 0 0,0 0 0 0 0,0 0 0 0 0,0 0 0 0 0,0 0-1 0 0,0 0 1 0 0,0 0 0 0 0,0 0 0 0 0,0 0 0 0 0,1 0-1 0 0,-1 0 1 0 0,0 0 0 0 0,0 0 0 0 0,0 0 0 0 0,0 0-1 0 0,0 0 1 0 0,0 0 0 0 0,0 0 0 0 0,0 0 0 0 0,0 0-1 0 0,0 0 1 0 0,0 0 0 0 0,0 0 0 0 0,0 0 0 0 0,1 0-1 0 0,-1 0 1 0 0,0 0 0 0 0,0 0 0 0 0,0 0 0 0 0,0 0-1 0 0,0 0 1 0 0,0 0 0 0 0,0 1 0 0 0,0-1 0 0 0,0 0-1 0 0,0 0 1 0 0,0 0 0 0 0,0 0 0 0 0,0 0 0 0 0,0 0 0 0 0,0 0-1 0 0,0 0 1 0 0,0 0 0 0 0,0 0 0 0 0,0 0 0 0 0,0 0-1 0 0,0 1 1 0 0,0-1 0 0 0,0 0 0 0 0,0 0 0 0 0,0 0-1 0 0,0 0 1 0 0,0 0-16 0 0,-2 10 486 0 0,-6 10-191 0 0,-25 36-1167 0 0,-28 39 872 0 0,21-35-984 0 0,31-45 955 0 0,5-7-53 0 0,-1-1-1 0 0,0 1 0 0 0,-1-1 1 0 0,0 0-1 0 0,-1 1 83 0 0,7-15-1740 0 0,3-6 1763 0 0,15-35-68 0 0,2 1 1 0 0,13-20 44 0 0,-19 42 56 0 0,0 2-1 0 0,16-19-55 0 0,-17 26-20 0 0,1 1 0 0 0,7-7 20 0 0,-20 21 36 0 0,0 0-29 0 0,-1 0 0 0 0,1 1 1 0 0,0-1-1 0 0,0 0 0 0 0,-1 1 1 0 0,1-1-1 0 0,0 0 0 0 0,0 1 0 0 0,0-1 1 0 0,-1 1-1 0 0,1-1 0 0 0,0 1 0 0 0,0 0 1 0 0,0-1-1 0 0,0 1 0 0 0,1 0-7 0 0,-12 22 1953 0 0,-21 26-1553 0 0,-1-2-1 0 0,-9 7-399 0 0,-10 12-695 0 0,32-37 247 0 0,-10 13-4687 0 0,56-77 5106 0 0,8-9 2381 0 0,-10 17-1346 0 0,25-25 455 0 0,4-5-772 0 0,-54 57-685 0 0,1 0 0 0 0,0 1 0 0 0,-1-1 0 0 0,1 0 0 0 0,0 1 0 0 0,0-1 0 0 0,-1 1 0 0 0,1-1 0 0 0,0 1 0 0 0,0-1 0 0 0,0 1-1 0 0,0 0 1 0 0,0-1 0 0 0,0 1-4 0 0,-1 0 15 0 0,0 0-1 0 0,0 0 0 0 0,1 0 1 0 0,-1 1-1 0 0,0-1 1 0 0,0 0-1 0 0,0 0 0 0 0,0 0 1 0 0,0 0-1 0 0,0 1 0 0 0,1-1 1 0 0,-1 0-1 0 0,0 0 1 0 0,0 0-1 0 0,0 1 0 0 0,0-1 1 0 0,0 0-1 0 0,0 0 0 0 0,0 1 1 0 0,0-1-1 0 0,0 0 1 0 0,0 0-1 0 0,0 0 0 0 0,0 1 1 0 0,0-1-1 0 0,0 0 0 0 0,0 0 1 0 0,0 1-1 0 0,0-1 1 0 0,0 0-1 0 0,0 0 0 0 0,0 0 1 0 0,-1 1-1 0 0,1-1-14 0 0,-10 28 930 0 0,-19 32-789 0 0,-3-1 0 0 0,-14 15-141 0 0,-2 7-677 0 0,27-47 557 0 0,-13 25 57 0 0,47-125-1303 0 0,-10 38 1079 0 0,-2 24 274 0 0,-1 0-1 0 0,-1 0 1 0 0,1 0-1 0 0,-1 0 1 0 0,1 0-1 0 0,-1 0 1 0 0,0 0-1 0 0,-1 0 1 0 0,1 0 0 0 0,-1 0 13 0 0,2 4 63 0 0,0 0 31 0 0,0 0 8 0 0,0 0 14 0 0,0 1-13 0 0,-1 0-1 0 0,0 1 1 0 0,1-1-1 0 0,0 0 1 0 0,-1 1-1 0 0,1-1 1 0 0,0 1-1 0 0,0-1 1 0 0,0 1-1 0 0,0-1 1 0 0,0 0-1 0 0,0 1 1 0 0,0 0-103 0 0,0 1 175 0 0,-2 24 684 0 0,-1-1 0 0 0,-5 17-859 0 0,9-50 376 0 0,0 0 0 0 0,0-1 1 0 0,-1 1-1 0 0,1-3-376 0 0,-2 2-330 0 0,1 0 0 0 0,-1 0-1 0 0,0 0 1 0 0,-1 0 0 0 0,0 0 0 0 0,-2-7 330 0 0,4 15-4 0 0,-1 0 1 0 0,1 0-1 0 0,0 0 1 0 0,0 0-1 0 0,0 1 1 0 0,0-1-1 0 0,0 0 0 0 0,0 0 1 0 0,0 0-1 0 0,0 0 1 0 0,0 0-1 0 0,-1 0 1 0 0,1 1-1 0 0,0-1 1 0 0,0 0-1 0 0,0 0 1 0 0,0 0-1 0 0,0 0 1 0 0,-1 0-1 0 0,1 0 1 0 0,0 0-1 0 0,0 0 0 0 0,0 0 1 0 0,0 0-1 0 0,-1 0 1 0 0,1 0-1 0 0,0 0 1 0 0,0 0-1 0 0,0 0 1 0 0,0 0-1 0 0,-1 0 1 0 0,1 0-1 0 0,0 0 1 0 0,0 0-1 0 0,0 0 0 0 0,0 0 1 0 0,0 0-1 0 0,-1 0 1 0 0,1 0-1 0 0,0 0 1 0 0,0 0-1 0 0,0 0 1 0 0,0 0-1 0 0,0-1 1 0 0,-1 1-1 0 0,1 0 1 0 0,0 0-1 0 0,0 0 1 0 0,0 0-1 0 0,0 0 0 0 0,0 0 1 0 0,0-1-1 0 0,0 1 1 0 0,0 0-1 0 0,-1 0 1 0 0,1 0-1 0 0,0 0 1 0 0,0 0-1 0 0,0-1 1 0 0,0 1-1 0 0,0 0 1 0 0,0 0-1 0 0,0 0 0 0 0,0 0 1 0 0,0-1-1 0 0,0 1 1 0 0,0 0-1 0 0,0 0 4 0 0,-3 9 75 0 0,2-5 6 0 0,0 4 139 0 0,-1 0 0 0 0,1 1-1 0 0,0-1 1 0 0,1 0 0 0 0,0 0 0 0 0,0 1-1 0 0,1-1 1 0 0,1 5-220 0 0,1-13 1239 0 0,2-7-693 0 0,3-7-262 0 0,-6 9-336 0 0,0 0 0 0 0,0 0 0 0 0,0 0 0 0 0,-1-1 0 0 0,0 1 0 0 0,0 0 0 0 0,0-1-1 0 0,0 1 1 0 0,-1-1 0 0 0,0 1 0 0 0,0-1 0 0 0,-1 1 0 0 0,0-6 52 0 0,1 11-2 0 0,0 0-1 0 0,0 0 1 0 0,0 1-1 0 0,0-1 1 0 0,0 0-1 0 0,0 0 1 0 0,0 0-1 0 0,0 0 1 0 0,0 0-1 0 0,0 0 1 0 0,-1 0-1 0 0,1 0 1 0 0,0 0-1 0 0,0 0 1 0 0,0 0-1 0 0,0 0 1 0 0,0 0 0 0 0,0 0-1 0 0,0 0 1 0 0,0 0-1 0 0,0 0 1 0 0,0 0-1 0 0,0 0 1 0 0,0 0-1 0 0,0 0 1 0 0,0 0-1 0 0,0 0 1 0 0,0 0-1 0 0,0 0 1 0 0,0 0-1 0 0,0 0 1 0 0,0 0-1 0 0,0 0 1 0 0,0 0 0 0 0,0 0-1 0 0,0 0 1 0 0,0 0-1 0 0,-1 0 1 0 0,1 0-1 0 0,0 0 1 0 0,0 0-1 0 0,0 0 1 0 0,0 0-1 0 0,0 0 1 0 0,0 0-1 0 0,0 0 1 0 0,0 0-1 0 0,0 0 1 0 0,0 0-1 0 0,0 0 1 0 0,0 0 0 0 0,0 0-1 0 0,0 0 1 0 0,0 0-1 0 0,0 0 1 0 0,0 0-1 0 0,0 0 1 0 0,0 0-1 0 0,0 0 1 0 0,0 0-1 0 0,0 0 1 0 0,0 0-1 0 0,0 0 1 0 0,0 0-1 0 0,0 0 1 0 0,0 0-1 0 0,0 0 1 0 0,0 0 2 0 0,-3 6-26 0 0,-1 8 41 0 0,3-7 8 0 0,0 0 0 0 0,1 0 0 0 0,0 0-1 0 0,1 0 1 0 0,0 3-23 0 0,1 17 569 0 0,-2-27-493 0 0,0 0-11 0 0,1-1-51 0 0,0-1 0 0 0,-1 1-1 0 0,1 0 1 0 0,0-1-1 0 0,-1 1 1 0 0,1-1 0 0 0,-1 1-1 0 0,1-1 1 0 0,-1 0 0 0 0,0 1-1 0 0,1-1 1 0 0,-1 1 0 0 0,0-2-14 0 0,0-24-492 0 0,0 18 237 0 0,0 4 71 0 0,0 1 0 0 0,-1-1 0 0 0,1 0-1 0 0,-1 0 1 0 0,0 0 0 0 0,0 1 0 0 0,-1-2 184 0 0,2 5-20 0 0,-1 0 1 0 0,1-1-1 0 0,-1 1 0 0 0,1 0 1 0 0,-1 0-1 0 0,0 0 1 0 0,1 0-1 0 0,-1 0 0 0 0,0 0 1 0 0,0 0-1 0 0,0 0 0 0 0,0 1 1 0 0,0-1-1 0 0,0 0 1 0 0,0 0-1 0 0,0 1 0 0 0,0-1 1 0 0,0 0-1 0 0,0 1 0 0 0,0-1 1 0 0,0 1-1 0 0,-1 0 1 0 0,1-1-1 0 0,0 1 0 0 0,0 0 1 0 0,-1 0-1 0 0,1 0 0 0 0,-1 0 20 0 0,-1-1 55 0 0,-1 1 0 0 0,1-1 1 0 0,0 1-1 0 0,0-1 0 0 0,0 0 0 0 0,0 0 0 0 0,0 0 0 0 0,0-1 0 0 0,-1 0-55 0 0,0 0-265 0 0,1 1-1 0 0,-1-1 1 0 0,0 1 0 0 0,1-1 0 0 0,-1 1-1 0 0,-3 0 266 0 0,-2 1-310 0 0,5 0 400 0 0,1-1-1 0 0,0 1 1 0 0,-1 0 0 0 0,1-1-1 0 0,0 1 1 0 0,0-1-1 0 0,-1-1-89 0 0,3 2 17 0 0,1 0-1 0 0,-1 0 0 0 0,1-1 1 0 0,-1 1-1 0 0,1 0 1 0 0,-1-1-1 0 0,1 1 0 0 0,-1-1 1 0 0,1 1-1 0 0,0-1 0 0 0,-1 1 1 0 0,1 0-1 0 0,0-1 0 0 0,-1 0 1 0 0,1 1-1 0 0,0-1 0 0 0,0 1 1 0 0,-1-1-1 0 0,1 1 1 0 0,0-1-1 0 0,0 1 0 0 0,0-1 1 0 0,0 0-1 0 0,0 1 0 0 0,0-1 1 0 0,0 1-1 0 0,0-1 0 0 0,0 0 1 0 0,0 1-1 0 0,0-1 0 0 0,0 1 1 0 0,0-1-1 0 0,0 1 1 0 0,1-1-1 0 0,-1 0 0 0 0,0 1 1 0 0,0-1-1 0 0,1 1 0 0 0,-1-1 1 0 0,0 1-1 0 0,1-1 0 0 0,-1 1-16 0 0,1-1 60 0 0,-1 1 0 0 0,2 0-48 0 0,0 0-12 0 0,0 0 0 0 0,-2 1 0 0 0,1-1 0 0 0,-1 1 0 0 0,1-1 0 0 0,0 1 0 0 0,-1-1-1 0 0,1 1 1 0 0,-1-1 0 0 0,1 1 0 0 0,-1-1 0 0 0,0 1 0 0 0,1-1 0 0 0,-1 1-1 0 0,1 0 1 0 0,-1-1 0 0 0,0 1 0 0 0,0 0 0 0 0,1-1 0 0 0,-1 1 0 0 0,0 0-1 0 0,0 0 1 0 0,0-1 0 0 0,0 1 0 0 0,0 0 0 0 0,0 0 0 0 0,0-1 0 0 0,0 1-1 0 0,0 0 1 0 0,0-1 0 0 0,0 1 0 0 0,0 0 0 0 0,-1 0 0 0 0,1-1 0 0 0,0 1-1 0 0,0 0 1 0 0,-1-1 0 0 0,1 1 0 0 0,0-1 0 0 0,-1 1 0 0 0,1 0 0 0 0,-1-1-1 0 0,1 1 1 0 0,-1-1 0 0 0,1 1 0 0 0,-1-1 0 0 0,0 1 0 0 0,1-1-1 0 0,-1 1 1 0 0,1-1 0 0 0,-1 0 0 0 0,0 1 0 0 0,1-1 0 0 0,-1 0 0 0 0,0 0-1 0 0,1 0 1 0 0,-2 1 0 0 0,1-1 0 0 0,-1 0-2 0 0,0 0 1 0 0,1-1 0 0 0,-1 1 0 0 0,0 0 0 0 0,0-1 0 0 0,0 1 0 0 0,1-1 0 0 0,-1 1 0 0 0,0-1 0 0 0,1 0 0 0 0,-1 0 0 0 0,-1 0 1 0 0,2 0-68 0 0,3 0 78 0 0,-7-6-221 0 0,26-2 93 0 0,-10 6 226 0 0,-1 0-1 0 0,1 1 1 0 0,-1 0-1 0 0,1 0 0 0 0,0 1 1 0 0,-1 1-1 0 0,6 0-107 0 0,23-2-181 0 0,-33 2 179 0 0,-1-1 0 0 0,0 0 0 0 0,0-1-1 0 0,1 1 1 0 0,1-2 2 0 0,-1 1-2 0 0,1-1 0 0 0,-1-1 0 0 0,0 1 1 0 0,0-1-1 0 0,-1 0 0 0 0,3-2 2 0 0,-1-1 32 0 0,1 0 1 0 0,-2 0-1 0 0,1 0 1 0 0,1-3-33 0 0,11-19 241 0 0,-55 78-241 0 0,21-26 0 0 0,-7 10 0 0 0,-4 4 0 0 0,11-12 0 0 0,43-78-271 0 0,-8 15-82 0 0,18-26 353 0 0,-37 62-22 0 0,3-3-149 0 0,-1-1 1 0 0,1 1-1 0 0,0 0 1 0 0,1 0-1 0 0,-1 0 1 0 0,1 1-1 0 0,4-4 171 0 0,-9 8 104 0 0,0 0 148 0 0,0 0 32 0 0,-11 17 340 0 0,-27 37-305 0 0,22-30-354 0 0,-1-1-1 0 0,-10 11 36 0 0,31-42-332 0 0,0 0-1 0 0,0 0 1 0 0,-1-1-1 0 0,0 1 1 0 0,1-2 332 0 0,8-22-1418 0 0,-7 17 943 0 0,-2 8 435 0 0,0 0 1 0 0,0 0 0 0 0,1 0-1 0 0,0 0 40 0 0,-3 6 2 0 0,0-1-1 0 0,0 1 1 0 0,0-1-1 0 0,0 1 0 0 0,1-1 1 0 0,-1 1-1 0 0,1 0 0 0 0,-1 0 1 0 0,1-1-1 0 0,-1 1 1 0 0,1 0-1 0 0,-1 0 0 0 0,1 1 1 0 0,0-1-1 0 0,0 0 1 0 0,0 1-1 0 0,-1-1 0 0 0,1 1-1 0 0,-1 0 40 0 0,-1 0-1 0 0,0 0 0 0 0,0 0 0 0 0,0 0 0 0 0,1 1 0 0 0,-1-1 0 0 0,0 0 0 0 0,0 0 0 0 0,0 0 0 0 0,0 1 0 0 0,1-1 0 0 0,-1 0 0 0 0,0 0 0 0 0,0 1 0 0 0,0-1 0 0 0,0 0 0 0 0,0 0 0 0 0,0 1 0 0 0,0-1 0 0 0,0 0 0 0 0,0 0 0 0 0,0 1 0 0 0,0-1 0 0 0,0 0 0 0 0,0 0 0 0 0,0 1 0 0 0,0-1 1 0 0,0 0-1 0 0,0 0 0 0 0,0 1 0 0 0,0-1 0 0 0,0 0 0 0 0,0 0 0 0 0,0 1 0 0 0,-1-1 0 0 0,1 0 0 0 0,0 0-39 0 0,-3 11 531 0 0,-9 13-546 0 0,-2-1-1 0 0,-4 4 16 0 0,-5 10 911 0 0,23-36-644 0 0,1-3-244 0 0,0 0 1 0 0,0 0-1 0 0,0 0 0 0 0,0 1 0 0 0,0-1 1 0 0,0 0-1 0 0,1 1 0 0 0,0-1-23 0 0,2-3 3 0 0,88-105 76 0 0,-46 56-906 0 0,-41 48 1098 0 0,2-3-148 0 0,1 0 0 0 0,-2 0-1 0 0,1-1 1 0 0,-1 0-123 0 0,-6 10 148 0 0,0 0 34 0 0,-14 19 186 0 0,-17 25-370 0 0,11-17-88 0 0,1 2 0 0 0,-2 6 90 0 0,18-27-71 0 0,11-15-862 0 0,11-16 143 0 0,-6 4 448 0 0,-1-1-1 0 0,0-1 0 0 0,-2 1 1 0 0,0-2-1 0 0,-1 1 0 0 0,0-5 343 0 0,-23 53 3291 0 0,-1 4-2678 0 0,-6 19-613 0 0,21-50 0 0 0,0 0 0 0 0,0 0 0 0 0,0 0 0 0 0,-1 0 1 0 0,1 0-1 0 0,0 0 0 0 0,0 0 0 0 0,0 0 0 0 0,0 0 0 0 0,0 0 0 0 0,0 0 0 0 0,0 0 0 0 0,0 0 0 0 0,0 0 0 0 0,0 0 0 0 0,0 0 0 0 0,0 0 0 0 0,0 0 0 0 0,0 0 0 0 0,0 0 0 0 0,0 0 0 0 0,0 0 0 0 0,0 0 0 0 0,0 0 0 0 0,0 0 0 0 0,0 0 0 0 0,0 0 0 0 0,-1 0 0 0 0,1 0 0 0 0,0 0 0 0 0,0 0 0 0 0,0 0 1 0 0,0 0-1 0 0,0 0 0 0 0,0 0 0 0 0,0 0 0 0 0,0 0 0 0 0,0 0 0 0 0,0 0 0 0 0,0 0 0 0 0,0 0 0 0 0,0 0 0 0 0,0 0 0 0 0,0 0 0 0 0,0 0 0 0 0,0 0 0 0 0,0 0 0 0 0,0 0 0 0 0,0 0 0 0 0,0 0 0 0 0,0 0 0 0 0,0 0 0 0 0,0 1 0 0 0,0-1 0 0 0,0 0 0 0 0,0 0 0 0 0,-2-8-23 0 0,0-10-120 0 0,3-21-812 0 0,0 18 464 0 0,-1 1 0 0 0,-1 0 0 0 0,-3-19 491 0 0,6 53 140 0 0,-1 0 0 0 0,-1 1-1 0 0,-1 6-139 0 0,0 5 43 0 0,1-5 16 0 0,-1-13 279 0 0,1 0-1 0 0,0 1 0 0 0,0-1 1 0 0,1 0-1 0 0,1 7-337 0 0,-2-15 12 0 0,0 0 1 0 0,0 0-1 0 0,0 0 0 0 0,1 0 0 0 0,-1 0 0 0 0,0 0 0 0 0,0 0 0 0 0,0 0 0 0 0,0 0 0 0 0,0 0 0 0 0,0-1 0 0 0,0 1 0 0 0,0 0 0 0 0,0 0 0 0 0,0 0 1 0 0,0 0-1 0 0,0 0 0 0 0,0 0 0 0 0,0 0 0 0 0,0 0 0 0 0,0 0 0 0 0,0 0 0 0 0,0 0 0 0 0,0 0 0 0 0,0 0 0 0 0,0 0 0 0 0,0 0 0 0 0,1 0 1 0 0,-1 0-1 0 0,0 0 0 0 0,0 0 0 0 0,0 0 0 0 0,0 0 0 0 0,0 0 0 0 0,0 0 0 0 0,0 0 0 0 0,0 0 0 0 0,0 0 0 0 0,0 0 0 0 0,0 0 0 0 0,0 0 0 0 0,0 0 1 0 0,0 0-1 0 0,0 1 0 0 0,0-1 0 0 0,0 0 0 0 0,0 0 0 0 0,0 0 0 0 0,0 0 0 0 0,0 0 0 0 0,0 0 0 0 0,1 0 0 0 0,-1 0 0 0 0,0 0 0 0 0,0 0 1 0 0,0 0-1 0 0,0 0 0 0 0,0 0 0 0 0,0 0 0 0 0,0 0 0 0 0,0 0-12 0 0,2-8 280 0 0,2-9-378 0 0,-5-31-1134 0 0,-7-23 38 0 0,3 32 1341 0 0,9 115 1129 0 0,-4 11-1276 0 0,0-67 1268 0 0,0-69-974 0 0,-4-1-294 0 0,1 24-287 0 0,-1 1-804 0 0,2-1-1 0 0,0-17 1092 0 0,13 104-630 0 0,-2 102 3938 0 0,-9-163-3188 0 0,0 0-22 0 0,0 0-2 0 0,-1-27-356 0 0,0 1-1 0 0,-1-1 0 0 0,-2 0 0 0 0,-1-4 261 0 0,-4-27-1125 0 0,6 43 623 0 0,3 11-315 0 0,3 14 359 0 0,1 14 784 0 0,0-1 0 0 0,-2 1 0 0 0,0 23-326 0 0,1 5 1407 0 0,-2-45-1132 0 0,-1-1 502 0 0,-2-14 139 0 0,-2-28-1342 0 0,-17-82-3092 0 0,15 89 3142 0 0,20 97-675 0 0,-2-2 3229 0 0,-5-23-267 0 0,-13-70-1538 0 0,-8-19-876 0 0,-5-21-1941 0 0,11 23-217 0 0,17 79 1785 0 0,6 22 3373 0 0,-10-24-1244 0 0,5 16 1686 0 0,-12-58-2237 0 0,-2-7-354 0 0,-8-33-1026 0 0,9 40 407 0 0,-4-10-1206 0 0,0-1 1 0 0,-2 1-1 0 0,-5-8 1477 0 0,14 27-221 0 0,1 6 284 0 0,0 0 1 0 0,0-1-1 0 0,1 1 1 0 0,0 0-1 0 0,0-1 1 0 0,0 1-1 0 0,3 4-63 0 0,4 9 456 0 0,15 58 3222 0 0,-43-134-3509 0 0,6 18-4422 0 0,-5-21 4253 0 0,41 102 1175 0 0,-10-14 194 0 0,-9-21-818 0 0,-3-4-300 0 0,0-1-1 0 0,0 1 1 0 0,1-1 0 0 0,-1 1-1 0 0,1-1 1 0 0,-1 0 0 0 0,1 1-1 0 0,0-1 1 0 0,1 1-251 0 0,-3-3 153 0 0,0 0-13 0 0,0 0-50 0 0,0 0-24 0 0,0 0-2 0 0,-1-5-121 0 0,-1 0 1 0 0,1 0-1 0 0,-1 0 0 0 0,0 0 0 0 0,-1 1 1 0 0,1-1-1 0 0,-1 1 0 0 0,0 0 0 0 0,0 0 0 0 0,0 0 1 0 0,-2-2 56 0 0,-7-10-649 0 0,2-2-138 0 0,6 12 66 0 0,1 0 1 0 0,-1 0-1 0 0,1 1 1 0 0,-5-5 720 0 0,7 10-462 0 0,1 0-39 0 0,0 0-10 0 0,0 0 69 0 0,0 4 309 0 0,0-3 218 0 0,0-1 1 0 0,0 1-1 0 0,0-1 1 0 0,0 1-1 0 0,0-1 1 0 0,1 1-1 0 0,-1-1 0 0 0,0 1 1 0 0,0-1-1 0 0,0 1 1 0 0,0-1-1 0 0,1 1 1 0 0,-1-1-1 0 0,0 1 0 0 0,0-1 1 0 0,1 0-1 0 0,-1 1 1 0 0,0-1-1 0 0,1 1 1 0 0,-1-1-1 0 0,1 1-85 0 0,14 16 389 0 0,-9-11-84 0 0,-1-1 0 0 0,0 1 0 0 0,0 0-1 0 0,0 0 1 0 0,-1 1 0 0 0,0 0 0 0 0,0-1-1 0 0,-1 1 1 0 0,1 4-305 0 0,-4-11 81 0 0,0 0-1 0 0,0 0 4 0 0,0 0 18 0 0,-9-6-96 0 0,-4-13-1006 0 0,1 0-1 0 0,-7-15 1001 0 0,6 4-549 0 0,6 8-117 0 0,5 14 644 0 0,5 17 93 0 0,6 15 618 0 0,-6-17-259 0 0,1 0-1 0 0,0-1 1 0 0,0 1 0 0 0,1-1 0 0 0,-1 0 0 0 0,1 0-1 0 0,1 0 1 0 0,1 0-430 0 0,7 12 1310 0 0,-14-17-1181 0 0,0-1-8 0 0,0 0-1 0 0,-6-19 275 0 0,4 16-420 0 0,1-1 1 0 0,-1 1-1 0 0,1-1 0 0 0,-1 1 1 0 0,1-1-1 0 0,0 1 0 0 0,0-1 1 0 0,1 0-1 0 0,-1 0 0 0 0,1 1 1 0 0,0-1-1 0 0,0-1 25 0 0,2 6-272 0 0,0 0-1 0 0,0 0 1 0 0,1 0-1 0 0,-1 1 1 0 0,0-1 0 0 0,0 0-1 0 0,0 1 273 0 0,1 2 39 0 0,1-1 0 0 0,-1 0-1 0 0,-1 1 1 0 0,1-1 0 0 0,-1 1-1 0 0,1 0 1 0 0,-1 0 0 0 0,0 0-1 0 0,0 0 1 0 0,-1 0 0 0 0,1 3-39 0 0,2 7 431 0 0,-1 0 1 0 0,1 14-432 0 0,-3-18 127 0 0,0 0 1 0 0,1 0-1 0 0,0-1 1 0 0,0 1-1 0 0,1 0 1 0 0,4 8-128 0 0,4-5 10 0 0,-11-13-10 0 0,0 0 0 0 0,0 0 0 0 0,1 0 0 0 0,-1 0 0 0 0,0 0 0 0 0,0 0 0 0 0,0 0 0 0 0,1 0 0 0 0,-1 0 0 0 0,0 0 0 0 0,0-1 0 0 0,0 1 0 0 0,1 0 0 0 0,-1 0 0 0 0,0 0 0 0 0,0 0 0 0 0,0 0 0 0 0,0 0 0 0 0,1-1 0 0 0,-1 1 0 0 0,0 0 0 0 0,0 0 0 0 0,0 0 0 0 0,0-1 0 0 0,0 1 0 0 0,0 0 0 0 0,0 0 0 0 0,0 0 0 0 0,1-1 0 0 0,-1 1 0 0 0,0 0 0 0 0,0 0 0 0 0,0 0 0 0 0,0-1 0 0 0,0 1 0 0 0,0 0 0 0 0,0 0 0 0 0,0 0 0 0 0,0-1 0 0 0,0 1 0 0 0,0 0 0 0 0,-1 0 0 0 0,3-10 0 0 0,-3-7-525 0 0,-1-1 0 0 0,0 1-1 0 0,-4-9 526 0 0,3 13-400 0 0,1 0 1 0 0,0 0-1 0 0,0-1 0 0 0,2 1 0 0 0,0 0 1 0 0,0-6 399 0 0,1 17-137 0 0,2 5 116 0 0,-1 5 33 0 0,2 16 382 0 0,-2 1-1 0 0,-1-1 0 0 0,-1 1 0 0 0,-1-1 1 0 0,-3 16-394 0 0,-1 14 995 0 0,5-49-660 0 0,0-3-192 0 0,-1 0-1 0 0,1 1 1 0 0,0-1 0 0 0,0 0-1 0 0,0 1 1 0 0,1-1-1 0 0,-1 0 1 0 0,1 0-1 0 0,-1 0 1 0 0,1 2-143 0 0,-1-4 91 0 0,8-16 71 0 0,-4-6-474 0 0,-1-1 0 0 0,-1 0-1 0 0,-1 1 1 0 0,-1-1 0 0 0,-1-2 312 0 0,0-13-1791 0 0,2-7 1791 0 0,-1 44-1004 0 0,1 5 501 0 0,2 15 535 0 0,2 28 941 0 0,-4 23-156 0 0,2 38 684 0 0,-3-108-1457 0 0,0 1 0 0 0,0-1-1 0 0,0 1 1 0 0,0 0 0 0 0,0-1-1 0 0,0 1 1 0 0,0-1 0 0 0,0 1-1 0 0,0 0 1 0 0,1-1 0 0 0,-1 1-1 0 0,0-1 1 0 0,0 1 0 0 0,0-1-1 0 0,1 1 1 0 0,-1 0 0 0 0,0-1-1 0 0,1 1 1 0 0,-1-1 0 0 0,1 1-44 0 0,3-11 142 0 0,2-20-476 0 0,-5-11-499 0 0,-4-19-446 0 0,1 29-620 0 0,2-22 1899 0 0,1 38-111 0 0,5 43 550 0 0,2 58 1045 0 0,-4-34 807 0 0,10 44-2291 0 0,-12-89-1347 0 0,-1-7 496 0 0</inkml:trace>
  <inkml:trace contextRef="#ctx0" brushRef="#br0" timeOffset="4">185 2468 7792 0 0,'0'0'230'0'0,"0"0"64"0"0,0 0 158 0 0,0 0 69 0 0,0 0 14 0 0,0 0-57 0 0,0 0-240 0 0,0 0-109 0 0,0 0-22 0 0,20-7 421 0 0,47-16-122 0 0,-63 21-804 0 0</inkml:trace>
  <inkml:trace contextRef="#ctx0" brushRef="#br0" timeOffset="5">177 2463 7464 0 0,'0'0'160'0'0,"0"0"92"0"0,0 0 260 0 0,0 0 109 0 0,0 0 19 0 0,0 0-27 0 0,23-7 1626 0 0,-13 5-2033 0 0,0-1 0 0 0,0-1 0 0 0,0 0 0 0 0,0 0 0 0 0,6-4-206 0 0,-4 2-313 0 0,1 0-1 0 0,10-2 314 0 0,-13 4-1011 0 0,-5 2 302 0 0</inkml:trace>
  <inkml:trace contextRef="#ctx0" brushRef="#br0" timeOffset="6">185 2477 8568 0 0,'21'-11'2554'0'0,"22"-7"-2554"0"0,0 0 1099 0 0,0 0-564 0 0,0 1-535 0 0,-5 4-2351 0 0,-35 12 666 0 0</inkml:trace>
  <inkml:trace contextRef="#ctx0" brushRef="#br0" timeOffset="7">229 2452 6856 0 0,'0'0'145'0'0,"19"-6"446"0"0,-10 3 322 0 0,0 0 1 0 0,-1 0-1 0 0,1-1 0 0 0,1-2-913 0 0,22-9 1385 0 0,3 0-464 0 0,7-5-921 0 0,30-14-2001 0 0,-69 33 1267 0 0</inkml:trace>
  <inkml:trace contextRef="#ctx0" brushRef="#br0" timeOffset="8">352 2409 7472 0 0,'13'-5'1683'0'0,"0"-1"1"0"0,0-1-1 0 0,1 0-1683 0 0,4-3 248 0 0,119-72-485 0 0,-124 74-439 0 0,-3 1-665 0 0,-5 5 577 0 0</inkml:trace>
  <inkml:trace contextRef="#ctx0" brushRef="#br0" timeOffset="9">355 2413 8960 0 0,'14'-8'1082'0'0,"0"-1"1"0"0,-1 0-1 0 0,1-1-1082 0 0,12-10 519 0 0,125-92-1297 0 0,-102 75-4396 0 0,-44 33 4240 0 0</inkml:trace>
  <inkml:trace contextRef="#ctx0" brushRef="#br0" timeOffset="10">409 2383 6408 0 0,'26'-15'1105'0'0,"10"-7"1343"0"0,19-24 1717 0 0,-27 21-4889 0 0,2 1 1 0 0,1 1-1 0 0,0 2 1 0 0,9-3 723 0 0,-33 20-352 0 0</inkml:trace>
  <inkml:trace contextRef="#ctx0" brushRef="#br0" timeOffset="11">165 2482 2368 0 0,'0'0'112'0'0,"0"0"65"0"0,0 0 23 0 0,0 0 7 0 0,0 0 54 0 0,0 0 225 0 0,0 0 98 0 0,0 0 21 0 0,0 0 13 0 0,0 0 48 0 0,0 0 26 0 0,0 0 4 0 0,0 0-26 0 0,0 0-104 0 0,0 0-44 0 0,0 0-8 0 0,0 0-36 0 0,0 0-140 0 0,0 0-68 0 0,0 0-12 0 0,0 0-25 0 0,22-14 2116 0 0,4 6-1565 0 0,0-2-1 0 0,4-3-783 0 0,36-13 43 0 0,-43 16 164 0 0,0-1 1 0 0,0-1 0 0 0,-2 0 0 0 0,13-11-208 0 0,-12 10 176 0 0,25-20-196 0 0,11-11 20 0 0,19-15-2877 0 0,-71 55 2439 0 0</inkml:trace>
  <inkml:trace contextRef="#ctx0" brushRef="#br0" timeOffset="12">172 2477 6384 0 0,'0'0'300'0'0,"0"0"152"0"0,0 0 69 0 0,0 0 14 0 0,0 0-17 0 0,0 0-71 0 0,0 0-30 0 0,0 0-7 0 0,0 0-26 0 0,0 0-100 0 0,24-10 2208 0 0,11-3-1343 0 0,0-1 0 0 0,21-13-1149 0 0,38-27 587 0 0,-3-4-1 0 0,2-7-586 0 0,-6 12-2945 0 0,-81 48 1499 0 0</inkml:trace>
  <inkml:trace contextRef="#ctx0" brushRef="#br0" timeOffset="13">584 1762 4864 0 0,'0'0'101'0'0,"0"0"1"0"0,1 1 20 0 0,-1 0 402 0 0,2 71 7310 0 0,6 38-5956 0 0,-1-28-1609 0 0,-3-17 317 0 0,4 55 1338 0 0,-4-39-1569 0 0,-1 4-2268 0 0,-3-79 1483 0 0</inkml:trace>
  <inkml:trace contextRef="#ctx0" brushRef="#br0" timeOffset="14">598 1710 6744 0 0,'0'0'198'0'0,"0"0"81"0"0,0 0 230 0 0,0 0 99 0 0,0 0 22 0 0,0 0-10 0 0,0 0-51 0 0,0 0-22 0 0,3 21 2525 0 0,-5 311 1205 0 0,1-257-4162 0 0,1 13-99 0 0,1-28-17 0 0,-1-6-31 0 0,-2-18-4222 0 0,2-36 2690 0 0,0 0-377 0 0</inkml:trace>
  <inkml:trace contextRef="#ctx0" brushRef="#br0" timeOffset="15">609 1702 6176 0 0,'0'0'177'0'0,"0"0"30"0"0,0 0-25 0 0,0 0 1986 0 0,0 2 284 0 0,-2 11-1687 0 0,1-1 0 0 0,0 1-1 0 0,1 2-764 0 0,-1 8 704 0 0,-1 106 3360 0 0,8 50-4064 0 0,-2-91 250 0 0,-2-14-276 0 0,-3 37-564 0 0,1-39-4499 0 0,0-68 3496 0 0</inkml:trace>
  <inkml:trace contextRef="#ctx0" brushRef="#br0" timeOffset="16">594 1722 6016 0 0,'0'0'348'0'0,"0"0"388"0"0,0 0 174 0 0,0 0 33 0 0,-1 5 2573 0 0,-2 9-2043 0 0,-1 43 440 0 0,4 30-460 0 0,-1 6-444 0 0,-1-48-895 0 0,1 22-39 0 0,3 34-46 0 0,2-34 27 0 0,-3-48-111 0 0,0 0-1 0 0,-2 4 56 0 0,-1 1-465 0 0,1-8-184 0 0,1 19-4265 0 0,0-30 2742 0 0</inkml:trace>
  <inkml:trace contextRef="#ctx0" brushRef="#br0" timeOffset="17">227 1651 3664 0 0,'0'0'103'0'0,"0"0"47"0"0,0 0 97 0 0,0 0 38 0 0,0 0 10 0 0,0 0 30 0 0,0 0 123 0 0,0 0 52 0 0,0 0 11 0 0,0 0-69 0 0,0 0-220 0 0,0 0 164 0 0,4-2 10048 0 0,14-2-8497 0 0,21 8-1025 0 0,-17-2-510 0 0,-1 1 0 0 0,1 0 0 0 0,5 4-402 0 0,-5-1 951 0 0,-7-2-794 0 0,0 0-1 0 0,-1 1 0 0 0,1 1 1 0 0,4 3-157 0 0,0 3 185 0 0,18 16-451 0 0,-14-8 261 0 0,14 16 34 0 0,-12-13 166 0 0,-15-13 1 0 0,1 1 1 0 0,8 10-197 0 0,-13-13-468 0 0,1-1 0 0 0,0 0-1 0 0,3 2 469 0 0,3 3-1024 0 0,-7-6-1035 0 0</inkml:trace>
  <inkml:trace contextRef="#ctx0" brushRef="#br0" timeOffset="18">198 1650 4256 0 0,'0'0'91'0'0,"0"0"102"0"0,0 0 390 0 0,0 0 168 0 0,0 0 32 0 0,0 0-19 0 0,0 0-111 0 0,0 0-49 0 0,0 0-10 0 0,0 0 0 0 0,0 0 13 0 0,0 0 8 0 0,0 0 1 0 0,0 0-12 0 0,0 0-50 0 0,0 0-18 0 0,0 0-6 0 0,0 0-21 0 0,18 1 2829 0 0,-13 0-3101 0 0,-1 0 0 0 0,0-1 0 0 0,1 1-1 0 0,-1-1 1 0 0,1 0 0 0 0,2 0-237 0 0,20 1 265 0 0,66 14 1441 0 0,-70-9-1315 0 0,12 6 610 0 0,-9-2-521 0 0,-1 2 0 0 0,8 5-480 0 0,-21-10 79 0 0,-1 1-1 0 0,11 9-78 0 0,-1 0 760 0 0,-6-7 190 0 0,2 2-1234 0 0,5 10 264 0 0,-9-7-333 0 0,-1 0 0 0 0,-1 1 0 0 0,-1 2 353 0 0,0 3-2277 0 0,-7-12 1258 0 0</inkml:trace>
  <inkml:trace contextRef="#ctx0" brushRef="#br0" timeOffset="19">195 1533 4864 0 0,'0'0'309'0'0,"0"0"459"0"0,0 0 199 0 0,0 6 2210 0 0,2 8-1646 0 0,-2-6-635 0 0,1 36-236 0 0,6-16 648 0 0,-4-19-1565 0 0,-3-9-10 0 0,0-2 52 0 0,-1 1-1 0 0,1-1 1 0 0,0 0 0 0 0,0 1 0 0 0,0-1-1 0 0,0 1 1 0 0,0-1 0 0 0,0 1 0 0 0,1-1-1 0 0,-1 1 1 0 0,0-1 0 0 0,1 0 215 0 0,3-17-1121 0 0,-7-14 1505 0 0,1 17-1184 0 0,1 6-730 0 0,1 8 456 0 0</inkml:trace>
  <inkml:trace contextRef="#ctx0" brushRef="#br0" timeOffset="20">211 1528 6808 0 0,'1'-2'376'0'0,"-1"2"370"0"0,0 0 166 0 0,0 0 31 0 0,0 0-42 0 0,0 0-205 0 0,0 0-89 0 0,17 3 1916 0 0,3 1-1477 0 0,-11-5-345 0 0,-1-1 1 0 0,1 1-1 0 0,-1-1 0 0 0,3-1-701 0 0,18-7 1399 0 0,1 0-306 0 0,39-14-374 0 0,33-19 563 0 0,-56 23-915 0 0,-4 0-104 0 0,24-16-263 0 0,5-2 1 0 0,-53 28-487 0 0,0-1 0 0 0,7-6 486 0 0,-7 3-572 0 0</inkml:trace>
  <inkml:trace contextRef="#ctx0" brushRef="#br0" timeOffset="21">221 1510 6800 0 0,'3'7'4514'0'0,"7"-3"-91"0"0,-8-4-4363 0 0,7 1 654 0 0,1 0-1 0 0,-1-1 1 0 0,0 0 0 0 0,1-1-1 0 0,8-1-713 0 0,16-1 26 0 0,31 1 1054 0 0,0-3-1 0 0,50-11-1079 0 0,45-21 270 0 0,-65 11-177 0 0,47-15-985 0 0,-79 23-190 0 0,-33 8-211 0 0,-2 1-298 0 0</inkml:trace>
  <inkml:trace contextRef="#ctx0" brushRef="#br0" timeOffset="22">222 1524 1968 0 0,'0'0'117'0'0,"0"0"125"0"0,0 0 56 0 0,0 0 13 0 0,0 0 13 0 0,0 0 49 0 0,0 0 19 0 0,0 0 7 0 0,0 0-32 0 0,0 0-141 0 0,0 0-59 0 0,0 0-8 0 0,0 0-54 0 0,0 0-189 0 0,0 0-31 0 0,0 0 91 0 0,0 0 343 0 0,0 0 147 0 0,0 0 29 0 0,0 0-7 0 0,0 0-61 0 0,0 0-31 0 0,0 0-4 0 0,0 0-35 0 0,0 0-146 0 0,0 0-69 0 0,0 0-12 0 0,0 0 24 0 0,0 0 112 0 0,0 0 43 0 0,0 0 10 0 0,0 0-17 0 0,0 0-72 0 0,0 0-34 0 0,0 0-4 0 0,0 0 42 0 0,0 0 181 0 0,0 0 81 0 0,0 0 15 0 0,0 0 1 0 0,16 4 2074 0 0,-3-3-2110 0 0,0 0-1 0 0,0 0 1 0 0,-1-2-1 0 0,1 0 1 0 0,3 0-476 0 0,4-1 1110 0 0,18-2-935 0 0,-1-2 0 0 0,0-1-1 0 0,18-7-174 0 0,43-17 131 0 0,-34 9-78 0 0,7-4-1821 0 0,-48 17 321 0 0</inkml:trace>
  <inkml:trace contextRef="#ctx0" brushRef="#br0" timeOffset="23">726 1098 2912 0 0,'0'0'128'0'0,"0"0"-128"0"0,0 0 0 0 0,0 0 0 0 0,-2-1 0 0 0,2 1 0 0 0,0 0 0 0 0,-1 1 0 0 0,-1 1 0 0 0,1 0 0 0 0,-1 0 0 0 0,1 1 0 0 0,0 1 0 0 0</inkml:trace>
  <inkml:trace contextRef="#ctx0" brushRef="#br0" timeOffset="24">210 971 6800 0 0,'1'7'1105'0'0,"1"-1"3471"0"0,4-9-1729 0 0,-3 2-2555 0 0,-1 0 0 0 0,0-1 0 0 0,1 1 0 0 0,-1 0 0 0 0,1 0 0 0 0,-1 0 0 0 0,1 1 0 0 0,0-1 0 0 0,-1 1 0 0 0,1-1-292 0 0,5-1 663 0 0,-4 2-609 0 0,1-1-1 0 0,-1 1 1 0 0,0 0-1 0 0,0 0 0 0 0,0 0 1 0 0,0 1-1 0 0,1-1 1 0 0,0 2-54 0 0,15 0 32 0 0,-9-1-16 0 0,0 1-1 0 0,0 0 0 0 0,0 1 1 0 0,4 1-16 0 0,22 6-2 0 0,-12-4 422 0 0,0 2 0 0 0,-1 1-1 0 0,0 1 1 0 0,0 1-420 0 0,47 18 449 0 0,-47-20-440 0 0,-1 1-1 0 0,0 1 0 0 0,-1 1 0 0 0,0 1 0 0 0,-1 1 0 0 0,0 1 1 0 0,-1 1-1 0 0,9 11-8 0 0,-1-3-1812 0 0,-15-12-106 0 0</inkml:trace>
  <inkml:trace contextRef="#ctx0" brushRef="#br0" timeOffset="25">213 986 4760 0 0,'0'0'101'0'0,"0"0"1"0"0,0-2-5 0 0,0 2 294 0 0,0 0 120 0 0,0 0 23 0 0,0 0-2 0 0,0 0-369 0 0,0 1 1 0 0,0-1-1 0 0,0 0 1 0 0,0 0-1 0 0,0 0 1 0 0,0 1-1 0 0,0-1 1 0 0,-1 0-1 0 0,1 0 1 0 0,0 0-1 0 0,0 1 1 0 0,0-1-1 0 0,0 0 1 0 0,0 0-1 0 0,0 0 1 0 0,-1 0-1 0 0,1 1 1 0 0,0-1-1 0 0,0 0 1 0 0,0 0-1 0 0,-1 0 1 0 0,1 0-1 0 0,0 0 1 0 0,0 0-1 0 0,0 0 1 0 0,-1 1-1 0 0,1-1 1 0 0,0 0-1 0 0,0 0 1 0 0,0 0-1 0 0,-1 0 1 0 0,1 0-1 0 0,0 0 1 0 0,0 0-1 0 0,-1 0 1 0 0,1 0-1 0 0,0 0 1 0 0,0 0-1 0 0,0 0 1 0 0,-1 0-1 0 0,1-1 1 0 0,0 1-1 0 0,0 0 1 0 0,-1 0-1 0 0,1 0 1 0 0,0 0-1 0 0,0 0 1 0 0,0 0-1 0 0,0 0 1 0 0,-1-1-1 0 0,1 1 1 0 0,0 0-1 0 0,0 0 1 0 0,0 0-1 0 0,0 0 1 0 0,0-1-1 0 0,-1 1 1 0 0,1 0-1 0 0,0 0 1 0 0,0 0-1 0 0,0-1 1 0 0,0 1-164 0 0,6-2 740 0 0,0 0-1 0 0,-1 0 1 0 0,1 1 0 0 0,0-1-1 0 0,6 1-739 0 0,32 0 309 0 0,-12 0-297 0 0,-1 1 0 0 0,1 2 0 0 0,-1 1 0 0 0,0 1-1 0 0,11 4-11 0 0,1 5 102 0 0,0 1 0 0 0,-1 2 0 0 0,-1 2 0 0 0,2 3-102 0 0,-37-18 15 0 0,37 19-1756 0 0,-1 2-1 0 0,10 9 1742 0 0,-37-22-1532 0 0</inkml:trace>
  <inkml:trace contextRef="#ctx0" brushRef="#br0" timeOffset="26">208 991 4104 0 0,'0'0'241'0'0,"0"0"307"0"0,0 0 129 0 0,0 0 26 0 0,0 0-19 0 0,0 0-111 0 0,0 0-49 0 0,0 0-10 0 0,0 0-2 0 0,0 0 0 0 0,0 0 0 0 0,0 0 0 0 0,0 0-18 0 0,0 0-72 0 0,0 0-36 0 0,0 0-8 0 0,0 0-34 0 0,0 0-135 0 0,0 0-60 0 0,0 0-11 0 0,0 0 48 0 0,0 0 213 0 0,0 0 90 0 0,0 0 21 0 0,0 0-68 0 0,3 4 1767 0 0,18-9-157 0 0,-10 2-2052 0 0,-10 3 0 0 0,0 0 0 0 0,1-1 0 0 0,-1 1 0 0 0,0 0 0 0 0,0-1 0 0 0,1 1 0 0 0,-1 0 0 0 0,0 0 0 0 0,1 0 0 0 0,-1 0 0 0 0,0 1 0 0 0,1-1 0 0 0,-1 0 0 0 0,11 2 16 0 0,1 0 1 0 0,0-1-1 0 0,-1 0 0 0 0,4-1-16 0 0,-4 0 14 0 0,0 0 0 0 0,0 1 1 0 0,0 0-1 0 0,-1 1 0 0 0,2 1-14 0 0,77 24 598 0 0,-40-10 520 0 0,31 15-1118 0 0,-43-14 64 0 0,-2 2 0 0 0,17 12-64 0 0,26 24-1021 0 0,-60-42 606 0 0</inkml:trace>
  <inkml:trace contextRef="#ctx0" brushRef="#br0" timeOffset="27">195 743 8592 0 0,'0'0'250'0'0,"0"0"4"0"0,1 7 996 0 0,1 9 1668 0 0,-4 8-2213 0 0,2 13 448 0 0,0 6 380 0 0,-1 0-603 0 0,1 22-761 0 0,1-12-468 0 0,0-47-2460 0 0,-1-6 1239 0 0</inkml:trace>
  <inkml:trace contextRef="#ctx0" brushRef="#br0" timeOffset="28">197 755 10696 0 0,'0'0'232'0'0,"1"0"250"0"0,2-3 827 0 0,7-3 1674 0 0,35-1 309 0 0,22-7-2965 0 0,-36 8-241 0 0,28-9-1691 0 0,25-10 1605 0 0,-66 20-1435 0 0</inkml:trace>
  <inkml:trace contextRef="#ctx0" brushRef="#br0" timeOffset="29">442 229 7520 0 0,'0'0'217'0'0,"0"0"72"0"0,0 0 155 0 0,0 0 62 0 0,0 0 7 0 0,0 0-26 0 0,0 0-134 0 0,-6 18 3526 0 0,2 6-2634 0 0,0-1 1 0 0,2 0 0 0 0,0 20-1246 0 0,-3 25 1190 0 0,-1-23-960 0 0,-6 21-127 0 0,2-5-49 0 0,4-21 71 0 0,3-3-329 0 0,4 19 466 0 0,0-11-1642 0 0,-2-14-1341 0 0,0-24 1701 0 0</inkml:trace>
  <inkml:trace contextRef="#ctx0" brushRef="#br0" timeOffset="30">466 129 5192 0 0,'0'0'109'0'0,"0"0"-1"0"0,0-2-12 0 0,0 2 280 0 0,0 0 113 0 0,0 0 21 0 0,0 0 26 0 0,0 0 101 0 0,0 0 47 0 0,0 0 11 0 0,0 0 7 0 0,-2 5 2680 0 0,-2 7-2050 0 0,-4 22 258 0 0,1-1-1 0 0,2 1 1 0 0,0 11-1590 0 0,-2 12 1038 0 0,-2 1-565 0 0,-6 29-197 0 0,-9 66-382 0 0,13-50 163 0 0,0-1-1934 0 0,8-78-450 0 0,1-18-631 0 0,1-4 1293 0 0</inkml:trace>
  <inkml:trace contextRef="#ctx0" brushRef="#br0" timeOffset="31">475 98 5800 0 0,'0'1'125'0'0,"-1"7"1448"0"0,0 0-1 0 0,0 0 1 0 0,-1 0-1 0 0,0 0 0 0 0,-1 3-1572 0 0,-3 8 1603 0 0,-36 201 3710 0 0,41-214-5169 0 0,-16 86-357 0 0,-13 89 266 0 0,25-137-8664 0 0,2 34 8611 0 0,3-71-1628 0 0</inkml:trace>
  <inkml:trace contextRef="#ctx0" brushRef="#br0" timeOffset="32">478 127 4040 0 0,'0'0'252'0'0,"0"0"352"0"0,0 0 150 0 0,0 1 1113 0 0,0 5-31 0 0,0 9 587 0 0,-10 45 880 0 0,-7 28-1060 0 0,-12 70-2134 0 0,20-110-1239 0 0,-10 33 1130 0 0,5-27-3429 0 0,2 6 3429 0 0,7-27-2139 0 0,4-25 790 0 0</inkml:trace>
  <inkml:trace contextRef="#ctx0" brushRef="#br0" timeOffset="33">480 203 8872 0 0,'-3'6'192'0'0,"1"0"1"0"0,0 0-1 0 0,0 1 1 0 0,0-1-1 0 0,1 0 1 0 0,-1 3-193 0 0,-4 19 1478 0 0,-17 61 1165 0 0,-2 48-775 0 0,-1 1-1341 0 0,19-101-1295 0 0,-2 18 695 0 0,3-22-265 0 0,2-10-360 0 0,0-1-575 0 0,1-7 21 0 0,2-10-129 0 0</inkml:trace>
  <inkml:trace contextRef="#ctx0" brushRef="#br0" timeOffset="34">329 69 8480 0 0,'0'0'182'0'0,"8"14"1728"0"0,13 31 2901 0 0,5 26-3155 0 0,-18-47-1832 0 0,68 197 2072 0 0,-71-205-3474 0 0,-3-10 773 0 0</inkml:trace>
  <inkml:trace contextRef="#ctx0" brushRef="#br0" timeOffset="35">397 196 6104 0 0,'25'175'6874'0'0,"-19"-142"-6664"0"0,4 16-109 0 0,-2-13-266 0 0,-3-12-93 0 0,0-7-3002 0 0,-5-13 1318 0 0</inkml:trace>
  <inkml:trace contextRef="#ctx0" brushRef="#br0" timeOffset="36">427 274 8592 0 0,'0'0'250'0'0,"0"0"4"0"0,0 0-92 0 0,0 0 209 0 0,0 0 114 0 0,0 0 25 0 0,0 0 0 0 0,-1 7 1861 0 0,-1 7-1280 0 0,-13 82 634 0 0,2-32-912 0 0,-19 115-1350 0 0,22-107-1624 0 0,5-24-390 0 0,4-38 1506 0 0</inkml:trace>
  <inkml:trace contextRef="#ctx0" brushRef="#br0" timeOffset="37">209 1640 968 0 0,'0'0'521'0'0,"0"1"-410"0"0,-1-1-97 0 0,0 1 246 0 0,1-1 1103 0 0,0 0-1407 0 0,0-2 4024 0 0,2-5-4018 0 0,4-12-2101 0 0,-6 18 1543 0 0</inkml:trace>
  <inkml:trace contextRef="#ctx0" brushRef="#br0" timeOffset="38">214 1643 3160 0 0,'0'0'209'0'0,"0"0"342"0"0,0 0 149 0 0,0 0 32 0 0,0 0-34 0 0,0 0-156 0 0,0 0-72 0 0,0 0-12 0 0,0 0-25 0 0,0 0-96 0 0,0 0-45 0 0,0 0-10 0 0,0 0-25 0 0,0 0-94 0 0,0 0-41 0 0,0 0-8 0 0,0 0 16 0 0,0-15 2052 0 0,4 3-4938 0 0,-4 12 1720 0 0</inkml:trace>
  <inkml:trace contextRef="#ctx0" brushRef="#br0" timeOffset="39">215 1637 3248 0 0,'0'0'183'0'0,"0"0"197"0"0,0 0 89 0 0,0 0 12 0 0,0 0-6 0 0,0 0-51 0 0,0 0-28 0 0,0 0-4 0 0,0 0-3 0 0,0 0-12 0 0,0 0-7 0 0,0 0-2 0 0,0 0-8 0 0,0 0-32 0 0,0 0-10 0 0,0 0-4 0 0,0 0-18 0 0,0 0-68 0 0,0 0-32 0 0,0 0-4 0 0,0 0 2 0 0,0 0 12 0 0,3-11-553 0 0,-2 4-3073 0 0,0 7 483 0 0</inkml:trace>
  <inkml:trace contextRef="#ctx0" brushRef="#br0" timeOffset="40">213 1643 2584 0 0,'0'0'204'0'0,"0"0"419"0"0,0 0 178 0 0,0-11 6899 0 0,0 7-8279 0 0,3-7-1468 0 0,-3 10 1409 0 0</inkml:trace>
  <inkml:trace contextRef="#ctx0" brushRef="#br0" timeOffset="41">212 1644 3824 0 0,'0'0'83'0'0,"0"0"11"0"0,0 0 12 0 0,0 0 70 0 0,0 0 249 0 0,0 0 108 0 0,0 0 19 0 0,0 0-16 0 0,0 0-93 0 0,0 0-41 0 0,0 0-8 0 0,0 0 0 0 0,0 0 12 0 0,0 0 2 0 0,0 0 0 0 0,0 0-4 0 0,0 0-16 0 0,0 0-4 0 0,0 0 0 0 0,0 0-19 0 0,0 0-78 0 0,0 0-37 0 0,0 0-8 0 0,0 0-28 0 0,0-20-942 0 0,1 13 285 0 0,-1 5-3557 0 0,0 2 3991 0 0,0 0-2985 0 0</inkml:trace>
  <inkml:trace contextRef="#ctx0" brushRef="#br0" timeOffset="42">207 1642 5784 0 0,'0'0'132'0'0,"0"0"17"0"0,0 0 10 0 0,0 0 73 0 0,0 0 301 0 0,0 0 130 0 0,6-22 4845 0 0,-5 4-9199 0 0,-1 18 174 0 0</inkml:trace>
  <inkml:trace contextRef="#ctx0" brushRef="#br0" timeOffset="43">209 1639 5184 0 0,'0'0'116'0'0,"0"0"17"0"0,0 0 10 0 0,0 0 45 0 0,0 0 184 0 0,0 0 78 0 0,0 0 20 0 0,0 0-5 0 0,0 0-28 0 0,0 0-11 0 0,0 0-2 0 0,0 0 6 0 0,0 0 29 0 0,0 0 12 0 0,0 0 1 0 0,0 0-3 0 0,0 0-10 0 0,0 0-3 0 0,0 0 0 0 0,0 0-19 0 0,0 0-78 0 0,0 0-37 0 0,0 0-8 0 0,0 0-6 0 0,0 0-16 0 0,0 0-4 0 0,0 0 0 0 0,-3-20 792 0 0,5 13-2794 0 0,-2 5 1204 0 0</inkml:trace>
  <inkml:trace contextRef="#ctx0" brushRef="#br0" timeOffset="44">206 1642 4032 0 0,'0'0'116'0'0,"1"-8"5947"0"0,1-8-4002 0 0,-1 13-1653 0 0,0-5-2284 0 0,0 6 1280 0 0</inkml:trace>
  <inkml:trace contextRef="#ctx0" brushRef="#br0" timeOffset="45">205 1644 6248 0 0,'0'0'133'0'0,"0"0"23"0"0,0 0 15 0 0,0 0 85 0 0,0 0 289 0 0,0 0 126 0 0,0 0 29 0 0,0 0-40 0 0,0 0-186 0 0,0 0-80 0 0,0 0-12 0 0,0 0 13 0 0,0 0 73 0 0,0 0 39 0 0,2-12 1592 0 0,0 0-4000 0 0,-2 11-1120 0 0,1-2-996 0 0</inkml:trace>
  <inkml:trace contextRef="#ctx0" brushRef="#br0" timeOffset="46">201 1642 6680 0 0,'0'0'149'0'0,"0"0"23"0"0,0 0 12 0 0,0 0 108 0 0,0 0 428 0 0,0 0 192 0 0,0 0 43 0 0,0 0-81 0 0,0-21 2068 0 0,2 12-5577 0 0,-2 9-1490 0 0</inkml:trace>
  <inkml:trace contextRef="#ctx0" brushRef="#br0" timeOffset="47">200 1646 4432 0 0,'0'0'99'0'0,"0"0"11"0"0,0 0 10 0 0,0 0 83 0 0,0 0 320 0 0,0 0 138 0 0,0 0 31 0 0,0 0-43 0 0,0 0-194 0 0,0 0-82 0 0,6-22 2547 0 0,-2 9-3647 0 0,-4 10 313 0 0</inkml:trace>
  <inkml:trace contextRef="#ctx0" brushRef="#br0" timeOffset="48">208 1649 5960 0 0,'0'0'132'0'0,"0"0"17"0"0,0 0 12 0 0,0 0 117 0 0,0 0 439 0 0,-1-21 7198 0 0,4-3-8158 0 0,-3 22 86 0 0</inkml:trace>
  <inkml:trace contextRef="#ctx0" brushRef="#br0" timeOffset="49">205 1640 7200 0 0,'0'0'165'0'0,"0"0"22"0"0,0 0 6 0 0,0 0 88 0 0,1-7 3675 0 0,0-7-2438 0 0,0 8-652 0 0,-1 1-1681 0 0,0 2-2899 0 0,0 1-523 0 0</inkml:trace>
  <inkml:trace contextRef="#ctx0" brushRef="#br0" timeOffset="50">204 1642 7344 0 0,'0'0'165'0'0,"0"0"22"0"0,0 0 9 0 0,1-23 5734 0 0,1 10-5784 0 0,-2 12-434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684617-07BE-E44C-991F-C9D078341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4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83D-DDEF-4CE9-AD3B-A0BBEE11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3" y="1709739"/>
            <a:ext cx="10515600" cy="963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70CC-571E-4572-9B86-9740146BC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3" y="27606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62733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04CBBD-85F8-564D-A456-35BF8AC8F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7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E117-AEFA-4C25-B338-D7FE4AF4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27D5-4147-494B-8930-AC987C5E4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D0E9-291D-4A99-A8EF-619F9CD31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858" y="1309688"/>
            <a:ext cx="9370142" cy="2387600"/>
          </a:xfrm>
        </p:spPr>
        <p:txBody>
          <a:bodyPr anchor="b">
            <a:normAutofit/>
          </a:bodyPr>
          <a:lstStyle>
            <a:lvl1pPr algn="ctr">
              <a:defRPr sz="5400" baseline="0">
                <a:solidFill>
                  <a:srgbClr val="D639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12084-0687-465B-9CBF-C51D45528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858" y="3889017"/>
            <a:ext cx="9370142" cy="8894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BF0620-70C6-3D41-BDEC-4DF14F331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5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B9B9-9BB1-4DF7-9736-893261F9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F006-2C46-481F-A703-78759454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E71246-ED54-3E49-806B-1A12361E8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B7C0-E190-4A24-9107-CD9F1261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1420777"/>
            <a:ext cx="10515600" cy="8421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71B68-50F6-443D-BEBD-BAE226A4C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634" y="2262946"/>
            <a:ext cx="5181600" cy="387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BF201-9652-40F1-86B0-60DC5745F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4634" y="2262946"/>
            <a:ext cx="5181600" cy="387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01A294-86AE-C748-8FCD-629417BE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8193-15A4-4F56-98A2-6A8984CF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7951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8CF4F-6D38-4108-BEED-17A0B715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955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D26E-FDE8-473A-AD3F-EE8FF86A3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19462"/>
            <a:ext cx="5157787" cy="2815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952E7-2B16-4AA4-83A9-B2438E435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955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EB4CC-714A-45F6-859A-4A8FEAAB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319462"/>
            <a:ext cx="5183188" cy="2815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5CD114-9063-C040-9310-B06C0179C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5172-3A85-4C0D-BB4C-F2931729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6009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5511-D1F4-4E9E-B529-1D3EC35DF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90317"/>
            <a:ext cx="6172200" cy="3923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A65F5-4482-4E73-A251-6276492F2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60291"/>
            <a:ext cx="3932237" cy="28538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3DA5F5-C5FD-0F44-BD64-5B3F9B73C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4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046-D069-48EE-8F7A-53B7097D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2232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79933-0A14-42A4-81A7-0F35CCDD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152549"/>
            <a:ext cx="6172200" cy="38131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54AA8-491D-4E15-B4FC-5F6CD0197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222523"/>
            <a:ext cx="3932237" cy="2743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854713-5E6A-864E-9C3A-AD9F3F24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8FC21-697B-4415-815C-37D25ACE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1309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3F32-70D4-4305-B0DE-E5D6E516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634" y="2769843"/>
            <a:ext cx="10515600" cy="186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530A-3B67-4B2D-AA91-3CD01D386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8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4" r:id="rId3"/>
    <p:sldLayoutId id="2147483649" r:id="rId4"/>
    <p:sldLayoutId id="2147483650" r:id="rId5"/>
    <p:sldLayoutId id="2147483652" r:id="rId6"/>
    <p:sldLayoutId id="2147483653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D6392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emf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customXml" Target="../ink/ink10.xml"/><Relationship Id="rId42" Type="http://schemas.openxmlformats.org/officeDocument/2006/relationships/image" Target="../media/image39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52.png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18.xml"/><Relationship Id="rId40" Type="http://schemas.openxmlformats.org/officeDocument/2006/relationships/image" Target="../media/image38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47.png"/><Relationship Id="rId66" Type="http://schemas.openxmlformats.org/officeDocument/2006/relationships/image" Target="../media/image51.png"/><Relationship Id="rId74" Type="http://schemas.openxmlformats.org/officeDocument/2006/relationships/image" Target="../media/image55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3.xml"/><Relationship Id="rId30" Type="http://schemas.openxmlformats.org/officeDocument/2006/relationships/image" Target="../media/image33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2.png"/><Relationship Id="rId56" Type="http://schemas.openxmlformats.org/officeDocument/2006/relationships/image" Target="../media/image46.png"/><Relationship Id="rId64" Type="http://schemas.openxmlformats.org/officeDocument/2006/relationships/image" Target="../media/image50.png"/><Relationship Id="rId69" Type="http://schemas.openxmlformats.org/officeDocument/2006/relationships/customXml" Target="../ink/ink34.xml"/><Relationship Id="rId8" Type="http://schemas.openxmlformats.org/officeDocument/2006/relationships/image" Target="../media/image22.png"/><Relationship Id="rId51" Type="http://schemas.openxmlformats.org/officeDocument/2006/relationships/customXml" Target="../ink/ink25.xml"/><Relationship Id="rId72" Type="http://schemas.openxmlformats.org/officeDocument/2006/relationships/image" Target="../media/image54.png"/><Relationship Id="rId3" Type="http://schemas.openxmlformats.org/officeDocument/2006/relationships/customXml" Target="../ink/ink1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28.png"/><Relationship Id="rId41" Type="http://schemas.openxmlformats.org/officeDocument/2006/relationships/customXml" Target="../ink/ink20.xml"/><Relationship Id="rId54" Type="http://schemas.openxmlformats.org/officeDocument/2006/relationships/image" Target="../media/image45.png"/><Relationship Id="rId62" Type="http://schemas.openxmlformats.org/officeDocument/2006/relationships/image" Target="../media/image49.png"/><Relationship Id="rId7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3.png"/><Relationship Id="rId31" Type="http://schemas.openxmlformats.org/officeDocument/2006/relationships/customXml" Target="../ink/ink15.xml"/><Relationship Id="rId44" Type="http://schemas.openxmlformats.org/officeDocument/2006/relationships/image" Target="../media/image40.png"/><Relationship Id="rId52" Type="http://schemas.openxmlformats.org/officeDocument/2006/relationships/image" Target="../media/image44.png"/><Relationship Id="rId60" Type="http://schemas.openxmlformats.org/officeDocument/2006/relationships/image" Target="../media/image48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9" Type="http://schemas.openxmlformats.org/officeDocument/2006/relationships/customXml" Target="../ink/ink19.xml"/><Relationship Id="rId34" Type="http://schemas.openxmlformats.org/officeDocument/2006/relationships/image" Target="../media/image35.png"/><Relationship Id="rId50" Type="http://schemas.openxmlformats.org/officeDocument/2006/relationships/image" Target="../media/image43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35DF32-0E2A-4C9B-9F4F-954C2243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76" y="3098109"/>
            <a:ext cx="6115524" cy="321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83F51-29DB-4C1B-B962-2444168E5786}"/>
              </a:ext>
            </a:extLst>
          </p:cNvPr>
          <p:cNvSpPr txBox="1"/>
          <p:nvPr/>
        </p:nvSpPr>
        <p:spPr>
          <a:xfrm>
            <a:off x="1503848" y="1394477"/>
            <a:ext cx="874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Moisture’s Significant Impact on Twisted Polymer Actuation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327EB-F978-4F05-8EB0-20CBA241B735}"/>
              </a:ext>
            </a:extLst>
          </p:cNvPr>
          <p:cNvSpPr/>
          <p:nvPr/>
        </p:nvSpPr>
        <p:spPr>
          <a:xfrm>
            <a:off x="399370" y="3780104"/>
            <a:ext cx="4924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Diego R. Higueras-Ruiz, Ph.D. Student</a:t>
            </a:r>
          </a:p>
          <a:p>
            <a:r>
              <a:rPr lang="en-US" dirty="0"/>
              <a:t>Dr. Heidi P. Feigenbaum, Associate Professor</a:t>
            </a:r>
          </a:p>
          <a:p>
            <a:r>
              <a:rPr lang="en-US" dirty="0"/>
              <a:t>Dr. Michael W. Shafer, Assistant Professor</a:t>
            </a:r>
          </a:p>
        </p:txBody>
      </p:sp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514606-D369-46CC-917D-668B7225A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88" y="3206059"/>
            <a:ext cx="1152511" cy="10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"/>
    </mc:Choice>
    <mc:Fallback xmlns="">
      <p:transition spd="slow" advTm="6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8B5BD0-7F85-4508-B228-55668BD34983}"/>
              </a:ext>
            </a:extLst>
          </p:cNvPr>
          <p:cNvSpPr/>
          <p:nvPr/>
        </p:nvSpPr>
        <p:spPr>
          <a:xfrm>
            <a:off x="-313082" y="1333232"/>
            <a:ext cx="636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Moisture Content Effects on STPAs and TCPAs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56703F-E3CA-4D30-8FAB-B3B0743CEE84}"/>
              </a:ext>
            </a:extLst>
          </p:cNvPr>
          <p:cNvGrpSpPr/>
          <p:nvPr/>
        </p:nvGrpSpPr>
        <p:grpSpPr>
          <a:xfrm>
            <a:off x="590701" y="1826448"/>
            <a:ext cx="3349022" cy="4078647"/>
            <a:chOff x="219649" y="-24175"/>
            <a:chExt cx="4265921" cy="51574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06257CF-2C9A-4631-8241-390344315E68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898441" y="2675278"/>
              <a:ext cx="0" cy="2387263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62B6434-AFD5-41C8-8E08-3C21B8361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213" y="3671244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B6C66D-AF04-4F2F-BFFC-21B965DABADC}"/>
                </a:ext>
              </a:extLst>
            </p:cNvPr>
            <p:cNvSpPr/>
            <p:nvPr/>
          </p:nvSpPr>
          <p:spPr>
            <a:xfrm>
              <a:off x="1089562" y="2578503"/>
              <a:ext cx="1889866" cy="1191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F976E-A7A6-440C-8377-0E8F6CEB06DD}"/>
                </a:ext>
              </a:extLst>
            </p:cNvPr>
            <p:cNvSpPr/>
            <p:nvPr/>
          </p:nvSpPr>
          <p:spPr>
            <a:xfrm>
              <a:off x="1111026" y="1646970"/>
              <a:ext cx="527222" cy="83202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D116BD-8D3E-41C8-AF1B-6F0F57CAE951}"/>
                </a:ext>
              </a:extLst>
            </p:cNvPr>
            <p:cNvSpPr/>
            <p:nvPr/>
          </p:nvSpPr>
          <p:spPr>
            <a:xfrm>
              <a:off x="1111026" y="2823559"/>
              <a:ext cx="527222" cy="8279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D45AB6-977A-4532-9884-9698C546EC04}"/>
                </a:ext>
              </a:extLst>
            </p:cNvPr>
            <p:cNvSpPr/>
            <p:nvPr/>
          </p:nvSpPr>
          <p:spPr>
            <a:xfrm>
              <a:off x="1103592" y="2737061"/>
              <a:ext cx="210066" cy="247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AB9C9-AC75-4B42-8F71-7E77AD513B40}"/>
                </a:ext>
              </a:extLst>
            </p:cNvPr>
            <p:cNvSpPr/>
            <p:nvPr/>
          </p:nvSpPr>
          <p:spPr>
            <a:xfrm>
              <a:off x="1428182" y="2737061"/>
              <a:ext cx="210066" cy="247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EFB7E-7389-497D-B5D2-A704C846BD9D}"/>
                </a:ext>
              </a:extLst>
            </p:cNvPr>
            <p:cNvSpPr/>
            <p:nvPr/>
          </p:nvSpPr>
          <p:spPr>
            <a:xfrm>
              <a:off x="1103592" y="2279861"/>
              <a:ext cx="210066" cy="247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CE3657-D233-4E82-8A6B-813BFD3FC600}"/>
                </a:ext>
              </a:extLst>
            </p:cNvPr>
            <p:cNvSpPr/>
            <p:nvPr/>
          </p:nvSpPr>
          <p:spPr>
            <a:xfrm>
              <a:off x="1428182" y="2279861"/>
              <a:ext cx="210066" cy="247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D2E342-A5C0-4965-A373-5A1A3DE3A074}"/>
                </a:ext>
              </a:extLst>
            </p:cNvPr>
            <p:cNvSpPr/>
            <p:nvPr/>
          </p:nvSpPr>
          <p:spPr>
            <a:xfrm>
              <a:off x="688837" y="2526996"/>
              <a:ext cx="969592" cy="2100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53BFEE-9637-4F2B-A3CD-048E068178FB}"/>
                </a:ext>
              </a:extLst>
            </p:cNvPr>
            <p:cNvSpPr/>
            <p:nvPr/>
          </p:nvSpPr>
          <p:spPr>
            <a:xfrm>
              <a:off x="657971" y="2279862"/>
              <a:ext cx="117390" cy="704334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BE8D4F-8E68-41F1-8661-11C8C54FFEEF}"/>
                </a:ext>
              </a:extLst>
            </p:cNvPr>
            <p:cNvSpPr/>
            <p:nvPr/>
          </p:nvSpPr>
          <p:spPr>
            <a:xfrm>
              <a:off x="918490" y="2279861"/>
              <a:ext cx="117390" cy="704334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62D36F-0CDB-46D6-A401-54C432D1463D}"/>
                </a:ext>
              </a:extLst>
            </p:cNvPr>
            <p:cNvSpPr/>
            <p:nvPr/>
          </p:nvSpPr>
          <p:spPr>
            <a:xfrm>
              <a:off x="3340945" y="1612597"/>
              <a:ext cx="527222" cy="204543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AABFB79D-172E-48C7-9A48-311F06BC2E58}"/>
                </a:ext>
              </a:extLst>
            </p:cNvPr>
            <p:cNvSpPr/>
            <p:nvPr/>
          </p:nvSpPr>
          <p:spPr>
            <a:xfrm>
              <a:off x="783111" y="2526996"/>
              <a:ext cx="115330" cy="296563"/>
            </a:xfrm>
            <a:prstGeom prst="arc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Rounded Rectangle 22">
              <a:extLst>
                <a:ext uri="{FF2B5EF4-FFF2-40B4-BE49-F238E27FC236}">
                  <a16:creationId xmlns:a16="http://schemas.microsoft.com/office/drawing/2014/main" id="{8997BDD9-3995-4112-A3A2-84D55337DC17}"/>
                </a:ext>
              </a:extLst>
            </p:cNvPr>
            <p:cNvSpPr/>
            <p:nvPr/>
          </p:nvSpPr>
          <p:spPr>
            <a:xfrm>
              <a:off x="324988" y="4757869"/>
              <a:ext cx="1091126" cy="37541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2D1A8144-FB5A-413C-B1CD-B7F7FE05D245}"/>
                </a:ext>
              </a:extLst>
            </p:cNvPr>
            <p:cNvSpPr/>
            <p:nvPr/>
          </p:nvSpPr>
          <p:spPr>
            <a:xfrm>
              <a:off x="219649" y="101658"/>
              <a:ext cx="661695" cy="126380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26CB25-5384-409A-BE6B-BDE9592CB4E3}"/>
                </a:ext>
              </a:extLst>
            </p:cNvPr>
            <p:cNvSpPr txBox="1"/>
            <p:nvPr/>
          </p:nvSpPr>
          <p:spPr>
            <a:xfrm>
              <a:off x="1247906" y="611807"/>
              <a:ext cx="2039795" cy="73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Torque Spool (6mm dia.)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6897DB-7FAC-4040-AC3F-C4E51D9A097A}"/>
                </a:ext>
              </a:extLst>
            </p:cNvPr>
            <p:cNvSpPr txBox="1"/>
            <p:nvPr/>
          </p:nvSpPr>
          <p:spPr>
            <a:xfrm>
              <a:off x="1864070" y="2208476"/>
              <a:ext cx="1148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STPA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B72BFF4-A7CB-4DFB-BCC4-3E6D707C4D13}"/>
                </a:ext>
              </a:extLst>
            </p:cNvPr>
            <p:cNvCxnSpPr>
              <a:cxnSpLocks/>
            </p:cNvCxnSpPr>
            <p:nvPr/>
          </p:nvCxnSpPr>
          <p:spPr>
            <a:xfrm>
              <a:off x="3161051" y="2181248"/>
              <a:ext cx="33290" cy="270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0FC824-FB08-4A0E-9C2F-24DF4EDCD4B1}"/>
                </a:ext>
              </a:extLst>
            </p:cNvPr>
            <p:cNvSpPr txBox="1"/>
            <p:nvPr/>
          </p:nvSpPr>
          <p:spPr>
            <a:xfrm>
              <a:off x="2531889" y="1840302"/>
              <a:ext cx="70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Collet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C982D9-984A-4659-9113-E7217C837269}"/>
                </a:ext>
              </a:extLst>
            </p:cNvPr>
            <p:cNvSpPr txBox="1"/>
            <p:nvPr/>
          </p:nvSpPr>
          <p:spPr>
            <a:xfrm>
              <a:off x="870551" y="-24175"/>
              <a:ext cx="1661338" cy="73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Laser Vibrometer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8C39F2-C592-4C98-B70D-C42A393D534A}"/>
                </a:ext>
              </a:extLst>
            </p:cNvPr>
            <p:cNvSpPr txBox="1"/>
            <p:nvPr/>
          </p:nvSpPr>
          <p:spPr>
            <a:xfrm>
              <a:off x="2074384" y="4048639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Frame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F84FB-78F2-4EC9-B912-C69BCE9E9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434" y="1933521"/>
              <a:ext cx="267872" cy="482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2CC774-9B21-47B2-8569-952AB8B8203E}"/>
                </a:ext>
              </a:extLst>
            </p:cNvPr>
            <p:cNvSpPr txBox="1"/>
            <p:nvPr/>
          </p:nvSpPr>
          <p:spPr>
            <a:xfrm>
              <a:off x="1393497" y="1567475"/>
              <a:ext cx="1465609" cy="428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Bearing</a:t>
              </a:r>
            </a:p>
          </p:txBody>
        </p:sp>
        <p:cxnSp>
          <p:nvCxnSpPr>
            <p:cNvPr id="29" name="Curved Connector 40">
              <a:extLst>
                <a:ext uri="{FF2B5EF4-FFF2-40B4-BE49-F238E27FC236}">
                  <a16:creationId xmlns:a16="http://schemas.microsoft.com/office/drawing/2014/main" id="{CE1B14B2-9C78-4430-8102-2B35DEBD2A89}"/>
                </a:ext>
              </a:extLst>
            </p:cNvPr>
            <p:cNvCxnSpPr>
              <a:cxnSpLocks/>
              <a:stCxn id="20" idx="1"/>
              <a:endCxn id="14" idx="0"/>
            </p:cNvCxnSpPr>
            <p:nvPr/>
          </p:nvCxnSpPr>
          <p:spPr>
            <a:xfrm rot="10800000" flipV="1">
              <a:off x="716668" y="981531"/>
              <a:ext cx="531239" cy="1298330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5EF550-A654-432C-99A6-1E3A20903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561" y="2578503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66D7B5-697A-4A68-B2F5-E43D81B92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110" y="2576255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296C9B-83D7-4A6F-B0AF-74053427E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9870" y="2583733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A44DFD-900B-49A7-9362-B4EDA4779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82" y="2581574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BD5F17-B6E6-4D79-9129-928471238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945" y="2584430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707293-9EB8-451A-BC47-C017E2D1D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9345" y="2583412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61DFA-CF44-4552-BD2C-826D4A6B3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9691" y="2584140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D670516-EB83-4334-9C14-9D7E2B4AB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0279" y="2578503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8B2C25-D809-40CB-BC34-A5E0ACE19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094" y="2580543"/>
              <a:ext cx="198604" cy="1153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89F74C48-674C-4E7F-877F-F2E23594F65E}"/>
                </a:ext>
              </a:extLst>
            </p:cNvPr>
            <p:cNvSpPr>
              <a:spLocks/>
            </p:cNvSpPr>
            <p:nvPr/>
          </p:nvSpPr>
          <p:spPr>
            <a:xfrm rot="10800000">
              <a:off x="2924739" y="2474174"/>
              <a:ext cx="413948" cy="315706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42BF2B-1BC0-4967-A119-52510BD2E133}"/>
                </a:ext>
              </a:extLst>
            </p:cNvPr>
            <p:cNvSpPr txBox="1"/>
            <p:nvPr/>
          </p:nvSpPr>
          <p:spPr>
            <a:xfrm>
              <a:off x="243003" y="4739904"/>
              <a:ext cx="9904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Weight 1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7B6A2C2-2466-45E1-8CB0-339401980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521" y="3675002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B2953F-ADCA-44FD-AA9E-52A77B00C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0925" y="3684743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3A3C5A-8C73-49A9-9BD2-53B29B906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6329" y="3679872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53CEA9-BBAD-4F9E-9586-94432EEBA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8248" y="3684743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4501FB-F52C-4112-8762-571562C2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0043" y="3685462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781B41-C7F0-4BA3-9FB5-ED609798E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6738" y="3679872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6364BC-ECEC-48F5-8ADC-79E3151E1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8533" y="3678516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998EAE-EB49-4326-86AE-F30BB732A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399" y="3671245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1A69C5-F336-438E-8F27-C11E657EF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716" y="3681840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43959F-84A7-4FD3-B712-75F5F943A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8637" y="3685462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937022C-3BE1-4417-B648-A8A72F733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8567" y="3691594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41C337-21D5-49AF-9D59-47744BAA81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2869" y="3686913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B577AE-E137-47C5-B0BD-B2BC1C61A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3823" y="3694388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A24A48-A964-47FA-A3D2-A7181740D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5131" y="3697029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A87851-2279-45D6-B436-40AD90BCB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079" y="3691594"/>
              <a:ext cx="324199" cy="3383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FC90C6-F0B7-469E-86BD-8756ED009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9976" y="3860948"/>
              <a:ext cx="145669" cy="1643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103FFA-C0AD-410D-84A6-38514A504148}"/>
                </a:ext>
              </a:extLst>
            </p:cNvPr>
            <p:cNvSpPr>
              <a:spLocks/>
            </p:cNvSpPr>
            <p:nvPr/>
          </p:nvSpPr>
          <p:spPr>
            <a:xfrm>
              <a:off x="1111026" y="3660650"/>
              <a:ext cx="2774619" cy="2002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8A0238-4E5B-4013-8311-D489B7183202}"/>
                </a:ext>
              </a:extLst>
            </p:cNvPr>
            <p:cNvCxnSpPr>
              <a:cxnSpLocks/>
            </p:cNvCxnSpPr>
            <p:nvPr/>
          </p:nvCxnSpPr>
          <p:spPr>
            <a:xfrm>
              <a:off x="539767" y="1365463"/>
              <a:ext cx="0" cy="3392406"/>
            </a:xfrm>
            <a:prstGeom prst="line">
              <a:avLst/>
            </a:prstGeom>
            <a:ln w="38100">
              <a:solidFill>
                <a:srgbClr val="FF000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4FE3BC0-1F23-46FD-9CB6-A4491C98E5FE}"/>
                </a:ext>
              </a:extLst>
            </p:cNvPr>
            <p:cNvGrpSpPr/>
            <p:nvPr/>
          </p:nvGrpSpPr>
          <p:grpSpPr>
            <a:xfrm rot="5551415">
              <a:off x="2378343" y="2807183"/>
              <a:ext cx="347645" cy="225113"/>
              <a:chOff x="4876241" y="4549660"/>
              <a:chExt cx="347645" cy="225113"/>
            </a:xfrm>
          </p:grpSpPr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D539FAD4-0D89-4059-9B9A-8445B0E1E7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549660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F46CB9E5-4BCC-4208-86FC-51699EE6C6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6241" y="4602734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C71FA859-3435-4F99-BC22-D48FF9C6B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656557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A74AA75A-F64A-420C-8EEB-6056C08293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90799" y="4702066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B7C038-2910-451C-BCD8-EC58DBA0838E}"/>
                </a:ext>
              </a:extLst>
            </p:cNvPr>
            <p:cNvGrpSpPr/>
            <p:nvPr/>
          </p:nvGrpSpPr>
          <p:grpSpPr>
            <a:xfrm rot="5551415">
              <a:off x="2172625" y="2819160"/>
              <a:ext cx="347645" cy="225113"/>
              <a:chOff x="4876241" y="4549660"/>
              <a:chExt cx="347645" cy="225113"/>
            </a:xfrm>
          </p:grpSpPr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F4749F43-5390-4D09-AB99-F508A30B02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549660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4A3FE71-45A9-413F-AB0E-B5ABBE8D74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6241" y="4602734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3B657933-9506-41F6-B8A8-8C2817E5F6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656557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D90A99F5-877E-4B5A-8945-C52967E049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90799" y="4702066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5F1E702-0EB4-4F33-8930-4D60250DE0D9}"/>
                </a:ext>
              </a:extLst>
            </p:cNvPr>
            <p:cNvGrpSpPr/>
            <p:nvPr/>
          </p:nvGrpSpPr>
          <p:grpSpPr>
            <a:xfrm rot="5551415">
              <a:off x="1966521" y="2809886"/>
              <a:ext cx="347645" cy="225113"/>
              <a:chOff x="4876241" y="4549660"/>
              <a:chExt cx="347645" cy="225113"/>
            </a:xfrm>
          </p:grpSpPr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5FE39819-EAE4-477B-BA61-1273DEE981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549660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E435CC8A-1C9E-4139-814E-43DC6B82D7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6241" y="4602734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7EB799C5-AB15-421A-AB88-5A9C5BCBEB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83520" y="4656557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9643E05C-4260-41DF-87E5-5B872746B1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90799" y="4702066"/>
                <a:ext cx="333087" cy="72707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495405-0DDF-4607-89D5-B93EF0FA2897}"/>
                </a:ext>
              </a:extLst>
            </p:cNvPr>
            <p:cNvSpPr>
              <a:spLocks/>
            </p:cNvSpPr>
            <p:nvPr/>
          </p:nvSpPr>
          <p:spPr>
            <a:xfrm>
              <a:off x="2019054" y="3005491"/>
              <a:ext cx="641402" cy="2553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2FADCB22-AE79-46F2-8EEA-5C7FA07FFB46}"/>
                </a:ext>
              </a:extLst>
            </p:cNvPr>
            <p:cNvSpPr>
              <a:spLocks/>
            </p:cNvSpPr>
            <p:nvPr/>
          </p:nvSpPr>
          <p:spPr>
            <a:xfrm>
              <a:off x="1794411" y="3260873"/>
              <a:ext cx="1187829" cy="3960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940674-73F8-4FF1-8BF3-66A6931BF92D}"/>
                </a:ext>
              </a:extLst>
            </p:cNvPr>
            <p:cNvSpPr/>
            <p:nvPr/>
          </p:nvSpPr>
          <p:spPr>
            <a:xfrm>
              <a:off x="1735303" y="3237960"/>
              <a:ext cx="1354172" cy="428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Heat Gun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280A6A2-520C-4880-ABE0-F26FEFADA255}"/>
                </a:ext>
              </a:extLst>
            </p:cNvPr>
            <p:cNvGrpSpPr/>
            <p:nvPr/>
          </p:nvGrpSpPr>
          <p:grpSpPr>
            <a:xfrm rot="3492361">
              <a:off x="2991273" y="-110770"/>
              <a:ext cx="978481" cy="2010112"/>
              <a:chOff x="5867428" y="1218084"/>
              <a:chExt cx="978481" cy="201011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6C3C84A-18D8-4041-9F1E-4C7091609D25}"/>
                  </a:ext>
                </a:extLst>
              </p:cNvPr>
              <p:cNvSpPr>
                <a:spLocks/>
              </p:cNvSpPr>
              <p:nvPr/>
            </p:nvSpPr>
            <p:spPr>
              <a:xfrm rot="4112175">
                <a:off x="5695043" y="1996554"/>
                <a:ext cx="1316575" cy="70266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BF0466-A0D4-4162-9F71-87F2553469C6}"/>
                  </a:ext>
                </a:extLst>
              </p:cNvPr>
              <p:cNvSpPr>
                <a:spLocks/>
              </p:cNvSpPr>
              <p:nvPr/>
            </p:nvSpPr>
            <p:spPr>
              <a:xfrm rot="20291540">
                <a:off x="6380167" y="2950904"/>
                <a:ext cx="465742" cy="1587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5FEF7DD-7DFE-4C2E-9FCE-A3CB90D5C5C2}"/>
                  </a:ext>
                </a:extLst>
              </p:cNvPr>
              <p:cNvSpPr>
                <a:spLocks/>
              </p:cNvSpPr>
              <p:nvPr/>
            </p:nvSpPr>
            <p:spPr>
              <a:xfrm rot="20268940">
                <a:off x="6558568" y="3088833"/>
                <a:ext cx="233185" cy="13936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D6AF01-D41C-47E6-B621-0F303F7E9FD4}"/>
                  </a:ext>
                </a:extLst>
              </p:cNvPr>
              <p:cNvSpPr txBox="1">
                <a:spLocks/>
              </p:cNvSpPr>
              <p:nvPr/>
            </p:nvSpPr>
            <p:spPr>
              <a:xfrm rot="14870217">
                <a:off x="5373348" y="1712164"/>
                <a:ext cx="1727609" cy="73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Thermal Camera</a:t>
                </a:r>
              </a:p>
            </p:txBody>
          </p:sp>
        </p:grpSp>
        <p:sp>
          <p:nvSpPr>
            <p:cNvPr id="66" name="Rounded Rectangle 25">
              <a:extLst>
                <a:ext uri="{FF2B5EF4-FFF2-40B4-BE49-F238E27FC236}">
                  <a16:creationId xmlns:a16="http://schemas.microsoft.com/office/drawing/2014/main" id="{6C6DC2F1-26B5-4414-B109-A5C207ACF15C}"/>
                </a:ext>
              </a:extLst>
            </p:cNvPr>
            <p:cNvSpPr/>
            <p:nvPr/>
          </p:nvSpPr>
          <p:spPr>
            <a:xfrm>
              <a:off x="377194" y="1365463"/>
              <a:ext cx="319528" cy="24713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284578D-CA39-40D8-B35C-D79F2F72D199}"/>
              </a:ext>
            </a:extLst>
          </p:cNvPr>
          <p:cNvGrpSpPr/>
          <p:nvPr/>
        </p:nvGrpSpPr>
        <p:grpSpPr>
          <a:xfrm>
            <a:off x="6129343" y="1590355"/>
            <a:ext cx="5439501" cy="4538930"/>
            <a:chOff x="6817679" y="1476791"/>
            <a:chExt cx="5439501" cy="4538930"/>
          </a:xfrm>
        </p:grpSpPr>
        <p:pic>
          <p:nvPicPr>
            <p:cNvPr id="1026" name="Picture 2" descr="Rice Lake Stainless Steel ASTM Class 6 Avoirdupois Hook Test ...">
              <a:extLst>
                <a:ext uri="{FF2B5EF4-FFF2-40B4-BE49-F238E27FC236}">
                  <a16:creationId xmlns:a16="http://schemas.microsoft.com/office/drawing/2014/main" id="{25823B5A-8569-4FAE-B543-8B62AF30F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400" y="2553197"/>
              <a:ext cx="1183321" cy="10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EA587F5-0044-46C7-8862-56BB2B72B3CB}"/>
                </a:ext>
              </a:extLst>
            </p:cNvPr>
            <p:cNvGrpSpPr/>
            <p:nvPr/>
          </p:nvGrpSpPr>
          <p:grpSpPr>
            <a:xfrm>
              <a:off x="6817679" y="1476791"/>
              <a:ext cx="5439501" cy="4538930"/>
              <a:chOff x="96014" y="1313706"/>
              <a:chExt cx="5439501" cy="4538930"/>
            </a:xfrm>
          </p:grpSpPr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39428F18-87A5-40E1-BCCA-4A9C511C8853}"/>
                  </a:ext>
                </a:extLst>
              </p:cNvPr>
              <p:cNvSpPr/>
              <p:nvPr/>
            </p:nvSpPr>
            <p:spPr>
              <a:xfrm rot="5400000">
                <a:off x="1612782" y="1992830"/>
                <a:ext cx="498554" cy="4264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40" name="Picture 139" descr="A close up of a light&#10;&#10;Description automatically generated">
                <a:extLst>
                  <a:ext uri="{FF2B5EF4-FFF2-40B4-BE49-F238E27FC236}">
                    <a16:creationId xmlns:a16="http://schemas.microsoft.com/office/drawing/2014/main" id="{CF25E910-D5CE-4849-BDE0-77CDEBD5E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623" b="28689"/>
              <a:stretch/>
            </p:blipFill>
            <p:spPr>
              <a:xfrm>
                <a:off x="1305636" y="1901893"/>
                <a:ext cx="296799" cy="507697"/>
              </a:xfrm>
              <a:prstGeom prst="rect">
                <a:avLst/>
              </a:prstGeom>
            </p:spPr>
          </p:pic>
          <p:pic>
            <p:nvPicPr>
              <p:cNvPr id="141" name="Picture 140" descr="A close up of a light&#10;&#10;Description automatically generated">
                <a:extLst>
                  <a:ext uri="{FF2B5EF4-FFF2-40B4-BE49-F238E27FC236}">
                    <a16:creationId xmlns:a16="http://schemas.microsoft.com/office/drawing/2014/main" id="{93D88FE4-96B5-49A5-BB4D-C35A3B9FD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623" b="28689"/>
              <a:stretch/>
            </p:blipFill>
            <p:spPr>
              <a:xfrm>
                <a:off x="1305636" y="2051688"/>
                <a:ext cx="296799" cy="507697"/>
              </a:xfrm>
              <a:prstGeom prst="rect">
                <a:avLst/>
              </a:prstGeom>
            </p:spPr>
          </p:pic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F586766A-07D0-4B8D-9D75-F4FBACEC04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95893" y="2103960"/>
                <a:ext cx="653392" cy="19658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AD032B82-9F18-4E9C-8B9C-ADC4D3506253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1492798" y="3203800"/>
                <a:ext cx="3854" cy="4264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Rounded Rectangle 3">
                <a:extLst>
                  <a:ext uri="{FF2B5EF4-FFF2-40B4-BE49-F238E27FC236}">
                    <a16:creationId xmlns:a16="http://schemas.microsoft.com/office/drawing/2014/main" id="{CB945ED5-037B-4376-BCE1-498FECE680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9798" y="3839260"/>
                <a:ext cx="587151" cy="99994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ounded Rectangle 4">
                <a:extLst>
                  <a:ext uri="{FF2B5EF4-FFF2-40B4-BE49-F238E27FC236}">
                    <a16:creationId xmlns:a16="http://schemas.microsoft.com/office/drawing/2014/main" id="{D43DEC4C-C618-44E6-9B90-336194A12B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3944" y="3630275"/>
                <a:ext cx="285415" cy="20938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51E02CDD-434F-4614-AA73-5A4B8FE9DE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0364" y="1562678"/>
                <a:ext cx="233133" cy="37048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CAE08D2-8FDA-4591-AF12-CB6E3D9E30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6369" y="4006294"/>
                <a:ext cx="75923" cy="66604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CA400F2-DC8A-4431-B24E-D2F437C61D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14" y="5462369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D2C8CA7-9673-45AC-9810-7041303EF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605" y="5452587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21EE221-8228-4804-8A58-A2A8A03CC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999" y="5461294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DD7CBDC-9615-4C2D-A7A3-DB30A67E72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00525" y="5467927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8A061EC-4E10-4474-8151-42E1A3A8C6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798" y="5467927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A3C9EA8-BD3F-40DD-B214-4C892FCBB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994" y="5455403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EF46405-2E13-4275-A727-36811DEC1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63552" y="5467927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4B782EE-114A-49D0-8CD5-0A7BE4FF73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3114" y="5474493"/>
                <a:ext cx="386034" cy="3781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8EF9397-3A58-4C7F-BADB-5ABE96B897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9127" y="5274195"/>
                <a:ext cx="2191635" cy="20029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F8659EC-4B87-40AB-A5B2-02917DC363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0213" y="4286485"/>
                <a:ext cx="14852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Laser </a:t>
                </a:r>
                <a:r>
                  <a:rPr lang="en-US" sz="1600" dirty="0" err="1">
                    <a:latin typeface="Arial" charset="0"/>
                    <a:ea typeface="Arial" charset="0"/>
                    <a:cs typeface="Arial" charset="0"/>
                  </a:rPr>
                  <a:t>Vibrometer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EE5406-C41B-478F-B1B4-F284EA5E4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478" y="2106799"/>
                <a:ext cx="0" cy="19091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59" name="Rounded Rectangle 25">
                <a:extLst>
                  <a:ext uri="{FF2B5EF4-FFF2-40B4-BE49-F238E27FC236}">
                    <a16:creationId xmlns:a16="http://schemas.microsoft.com/office/drawing/2014/main" id="{BEC8AC38-94B2-4D9C-9853-D1244841D0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55256" y="1871354"/>
                <a:ext cx="1187829" cy="645347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EACFD18E-CEBA-4DCC-A16D-21DA58E93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3085" y="1995850"/>
                <a:ext cx="4000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A60625F-8DE7-4F2D-A8E0-50BDE81DC5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0962" y="2064125"/>
                <a:ext cx="16645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Manual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Temperature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329E304-6F4B-4C75-B79C-FB2F44AD87CB}"/>
                  </a:ext>
                </a:extLst>
              </p:cNvPr>
              <p:cNvSpPr>
                <a:spLocks/>
              </p:cNvSpPr>
              <p:nvPr/>
            </p:nvSpPr>
            <p:spPr>
              <a:xfrm rot="3050859">
                <a:off x="2187253" y="2621068"/>
                <a:ext cx="751468" cy="4023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5FCE93A-38E7-4502-AB51-01596A60CCAD}"/>
                  </a:ext>
                </a:extLst>
              </p:cNvPr>
              <p:cNvSpPr>
                <a:spLocks/>
              </p:cNvSpPr>
              <p:nvPr/>
            </p:nvSpPr>
            <p:spPr>
              <a:xfrm rot="19230224">
                <a:off x="2124294" y="2353816"/>
                <a:ext cx="282494" cy="1969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CF1381E-1C92-4412-A09C-4A74949976B9}"/>
                  </a:ext>
                </a:extLst>
              </p:cNvPr>
              <p:cNvSpPr>
                <a:spLocks/>
              </p:cNvSpPr>
              <p:nvPr/>
            </p:nvSpPr>
            <p:spPr>
              <a:xfrm rot="19207624">
                <a:off x="2092814" y="2290071"/>
                <a:ext cx="148269" cy="897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69A9529F-37CC-473E-AD9E-B69CE2280A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4833" y="2377220"/>
                <a:ext cx="473041" cy="74402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33">
                <a:extLst>
                  <a:ext uri="{FF2B5EF4-FFF2-40B4-BE49-F238E27FC236}">
                    <a16:creationId xmlns:a16="http://schemas.microsoft.com/office/drawing/2014/main" id="{4AC1DD4C-B474-4F54-ABC2-09960B2EBD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0261" y="2239213"/>
                <a:ext cx="456058" cy="74402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5E20B2D8-7826-4BAF-8DD3-C3C6B2D3F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965" y="4848648"/>
                <a:ext cx="0" cy="3053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0B977CC-D11D-48DA-ABC7-FFDE60E242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8430" y="4871618"/>
                <a:ext cx="20168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Displacement signal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DF88A28-8829-4298-823B-24AE4BD2FA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7514" y="2706030"/>
                <a:ext cx="13617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Thermal Camera</a:t>
                </a:r>
              </a:p>
            </p:txBody>
          </p: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2D36395D-B347-4633-8F6C-0B1198C39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7143" y="3118885"/>
                <a:ext cx="260218" cy="3204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6FEF09D-1595-4D62-A7D6-9DAA4C6A08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59354" y="3467683"/>
                <a:ext cx="19668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Temperature signal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21075D2-0CA7-4CCE-867A-D697DDC488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8878" y="2024750"/>
                <a:ext cx="11560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Heat Gun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FE588F8-CE7C-43FC-9309-023C19A72A76}"/>
                  </a:ext>
                </a:extLst>
              </p:cNvPr>
              <p:cNvSpPr txBox="1"/>
              <p:nvPr/>
            </p:nvSpPr>
            <p:spPr>
              <a:xfrm>
                <a:off x="2075297" y="1374447"/>
                <a:ext cx="887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TCPA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848ED6E-7669-4EA4-9B48-12A97D8540A2}"/>
                  </a:ext>
                </a:extLst>
              </p:cNvPr>
              <p:cNvSpPr/>
              <p:nvPr/>
            </p:nvSpPr>
            <p:spPr>
              <a:xfrm>
                <a:off x="1398643" y="2520378"/>
                <a:ext cx="191921" cy="10179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63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DD3A092-779C-4E36-9746-C765BFD8A7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8106" y="1604463"/>
                <a:ext cx="98831" cy="19373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Snip Same Side Corner Rectangle 15">
                <a:extLst>
                  <a:ext uri="{FF2B5EF4-FFF2-40B4-BE49-F238E27FC236}">
                    <a16:creationId xmlns:a16="http://schemas.microsoft.com/office/drawing/2014/main" id="{4D99180E-60EC-45B6-AE33-F8FB1DC4FA4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1377306" y="1313706"/>
                <a:ext cx="173469" cy="290757"/>
              </a:xfrm>
              <a:prstGeom prst="snip2SameRect">
                <a:avLst>
                  <a:gd name="adj1" fmla="val 33609"/>
                  <a:gd name="adj2" fmla="val 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Delay 177">
                <a:extLst>
                  <a:ext uri="{FF2B5EF4-FFF2-40B4-BE49-F238E27FC236}">
                    <a16:creationId xmlns:a16="http://schemas.microsoft.com/office/drawing/2014/main" id="{98BF4A73-CF3A-4A01-B2FC-F7C5C11B33E6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1396864" y="1774722"/>
                <a:ext cx="137311" cy="133753"/>
              </a:xfrm>
              <a:prstGeom prst="flowChartDelay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Half Frame 178">
                <a:extLst>
                  <a:ext uri="{FF2B5EF4-FFF2-40B4-BE49-F238E27FC236}">
                    <a16:creationId xmlns:a16="http://schemas.microsoft.com/office/drawing/2014/main" id="{69222370-E869-4004-A897-9FC1C25688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689" y="1563236"/>
                <a:ext cx="609600" cy="786519"/>
              </a:xfrm>
              <a:prstGeom prst="halfFrame">
                <a:avLst>
                  <a:gd name="adj1" fmla="val 12500"/>
                  <a:gd name="adj2" fmla="val 14062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Freeform 31">
                <a:extLst>
                  <a:ext uri="{FF2B5EF4-FFF2-40B4-BE49-F238E27FC236}">
                    <a16:creationId xmlns:a16="http://schemas.microsoft.com/office/drawing/2014/main" id="{53E20FE9-BE4D-4851-807A-231F704BD1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7334" y="2083511"/>
                <a:ext cx="442025" cy="74402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32">
                <a:extLst>
                  <a:ext uri="{FF2B5EF4-FFF2-40B4-BE49-F238E27FC236}">
                    <a16:creationId xmlns:a16="http://schemas.microsoft.com/office/drawing/2014/main" id="{56BF8830-FFA1-48D0-90FA-06271D4CC2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934" y="1932822"/>
                <a:ext cx="439156" cy="74402"/>
              </a:xfrm>
              <a:custGeom>
                <a:avLst/>
                <a:gdLst>
                  <a:gd name="connsiteX0" fmla="*/ 0 w 1390650"/>
                  <a:gd name="connsiteY0" fmla="*/ 133365 h 152415"/>
                  <a:gd name="connsiteX1" fmla="*/ 419100 w 1390650"/>
                  <a:gd name="connsiteY1" fmla="*/ 15 h 152415"/>
                  <a:gd name="connsiteX2" fmla="*/ 647700 w 1390650"/>
                  <a:gd name="connsiteY2" fmla="*/ 123840 h 152415"/>
                  <a:gd name="connsiteX3" fmla="*/ 952500 w 1390650"/>
                  <a:gd name="connsiteY3" fmla="*/ 19065 h 152415"/>
                  <a:gd name="connsiteX4" fmla="*/ 1238250 w 1390650"/>
                  <a:gd name="connsiteY4" fmla="*/ 152415 h 152415"/>
                  <a:gd name="connsiteX5" fmla="*/ 1390650 w 1390650"/>
                  <a:gd name="connsiteY5" fmla="*/ 19065 h 15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50" h="152415">
                    <a:moveTo>
                      <a:pt x="0" y="133365"/>
                    </a:moveTo>
                    <a:cubicBezTo>
                      <a:pt x="155575" y="67483"/>
                      <a:pt x="311150" y="1602"/>
                      <a:pt x="419100" y="15"/>
                    </a:cubicBezTo>
                    <a:cubicBezTo>
                      <a:pt x="527050" y="-1573"/>
                      <a:pt x="558800" y="120665"/>
                      <a:pt x="647700" y="123840"/>
                    </a:cubicBezTo>
                    <a:cubicBezTo>
                      <a:pt x="736600" y="127015"/>
                      <a:pt x="854075" y="14303"/>
                      <a:pt x="952500" y="19065"/>
                    </a:cubicBezTo>
                    <a:cubicBezTo>
                      <a:pt x="1050925" y="23827"/>
                      <a:pt x="1165225" y="152415"/>
                      <a:pt x="1238250" y="152415"/>
                    </a:cubicBezTo>
                    <a:cubicBezTo>
                      <a:pt x="1311275" y="152415"/>
                      <a:pt x="1366838" y="66690"/>
                      <a:pt x="1390650" y="190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4CCC621A-3618-4355-B5FD-424CEB6592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86559" y="1604463"/>
                <a:ext cx="607765" cy="352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5F5BFC8-C4CC-45ED-B7D2-285BCC389A9E}"/>
                  </a:ext>
                </a:extLst>
              </p:cNvPr>
              <p:cNvSpPr txBox="1"/>
              <p:nvPr/>
            </p:nvSpPr>
            <p:spPr>
              <a:xfrm>
                <a:off x="2105433" y="3569788"/>
                <a:ext cx="887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9B279E48-B6D1-409F-9C65-E7816E9EF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02524" y="3247064"/>
                <a:ext cx="398368" cy="3621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33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AD3D57-44F5-454A-A2BC-DD4C5A3CB871}"/>
              </a:ext>
            </a:extLst>
          </p:cNvPr>
          <p:cNvGrpSpPr/>
          <p:nvPr/>
        </p:nvGrpSpPr>
        <p:grpSpPr>
          <a:xfrm>
            <a:off x="172290" y="2091761"/>
            <a:ext cx="11847419" cy="3281867"/>
            <a:chOff x="296376" y="436617"/>
            <a:chExt cx="11847419" cy="3281867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A0AC47E9-1CF3-4C76-BFFD-E90F6DD8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160" y="436619"/>
              <a:ext cx="4043727" cy="3281865"/>
            </a:xfrm>
            <a:prstGeom prst="rect">
              <a:avLst/>
            </a:prstGeom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F6F6ABA1-6749-4BAE-87A7-6014B379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76" y="436617"/>
              <a:ext cx="3694533" cy="3281866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39D6AF2-C1B2-4130-888E-FA7421BD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037" y="436618"/>
              <a:ext cx="3899758" cy="32818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2C4E85-4DCF-46E3-9964-7478B40A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6" r="29500"/>
            <a:stretch/>
          </p:blipFill>
          <p:spPr>
            <a:xfrm>
              <a:off x="1092552" y="1050086"/>
              <a:ext cx="726060" cy="135685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7310D82-0740-484D-8690-86AC98185093}"/>
              </a:ext>
            </a:extLst>
          </p:cNvPr>
          <p:cNvSpPr/>
          <p:nvPr/>
        </p:nvSpPr>
        <p:spPr>
          <a:xfrm>
            <a:off x="-313082" y="1333232"/>
            <a:ext cx="636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Moisture Content Effects on STPAs and TCPAs</a:t>
            </a:r>
          </a:p>
        </p:txBody>
      </p:sp>
    </p:spTree>
    <p:extLst>
      <p:ext uri="{BB962C8B-B14F-4D97-AF65-F5344CB8AC3E}">
        <p14:creationId xmlns:p14="http://schemas.microsoft.com/office/powerpoint/2010/main" val="147337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9C249AB-10D5-42DC-959F-62E10F53AEEC}"/>
              </a:ext>
            </a:extLst>
          </p:cNvPr>
          <p:cNvGrpSpPr/>
          <p:nvPr/>
        </p:nvGrpSpPr>
        <p:grpSpPr>
          <a:xfrm>
            <a:off x="219154" y="2221765"/>
            <a:ext cx="5184117" cy="3906982"/>
            <a:chOff x="498146" y="966800"/>
            <a:chExt cx="2981347" cy="2371742"/>
          </a:xfrm>
        </p:grpSpPr>
        <p:pic>
          <p:nvPicPr>
            <p:cNvPr id="50" name="Picture 49" descr="A close up of a map&#10;&#10;Description automatically generated">
              <a:extLst>
                <a:ext uri="{FF2B5EF4-FFF2-40B4-BE49-F238E27FC236}">
                  <a16:creationId xmlns:a16="http://schemas.microsoft.com/office/drawing/2014/main" id="{87616A04-25AF-4F7A-AA52-6E061723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46" y="966800"/>
              <a:ext cx="2981347" cy="2371742"/>
            </a:xfrm>
            <a:prstGeom prst="rect">
              <a:avLst/>
            </a:prstGeom>
          </p:spPr>
        </p:pic>
        <p:pic>
          <p:nvPicPr>
            <p:cNvPr id="51" name="Content Placeholder 3">
              <a:extLst>
                <a:ext uri="{FF2B5EF4-FFF2-40B4-BE49-F238E27FC236}">
                  <a16:creationId xmlns:a16="http://schemas.microsoft.com/office/drawing/2014/main" id="{10C46342-2F85-475D-A416-38E6B0D03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9" t="11265" r="33440" b="27807"/>
            <a:stretch/>
          </p:blipFill>
          <p:spPr>
            <a:xfrm>
              <a:off x="1144953" y="1504949"/>
              <a:ext cx="772273" cy="946151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8B3ED-5CE2-48BC-BA63-5ADF2565B424}"/>
              </a:ext>
            </a:extLst>
          </p:cNvPr>
          <p:cNvSpPr/>
          <p:nvPr/>
        </p:nvSpPr>
        <p:spPr>
          <a:xfrm>
            <a:off x="-313082" y="1333232"/>
            <a:ext cx="636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Moisture Content Effects on STPAs and TCPAs</a:t>
            </a:r>
          </a:p>
        </p:txBody>
      </p:sp>
    </p:spTree>
    <p:extLst>
      <p:ext uri="{BB962C8B-B14F-4D97-AF65-F5344CB8AC3E}">
        <p14:creationId xmlns:p14="http://schemas.microsoft.com/office/powerpoint/2010/main" val="299352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F9E3909A-026B-41C2-90F9-52C6B2C6CABF}"/>
              </a:ext>
            </a:extLst>
          </p:cNvPr>
          <p:cNvSpPr/>
          <p:nvPr/>
        </p:nvSpPr>
        <p:spPr>
          <a:xfrm>
            <a:off x="6819063" y="4540477"/>
            <a:ext cx="231641" cy="647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BFFF918-CF0A-4CE8-84A2-370C9AFBDB60}"/>
              </a:ext>
            </a:extLst>
          </p:cNvPr>
          <p:cNvSpPr/>
          <p:nvPr/>
        </p:nvSpPr>
        <p:spPr>
          <a:xfrm>
            <a:off x="9357289" y="4230588"/>
            <a:ext cx="260382" cy="780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BDCE802-89AD-44C8-9AAC-587FD88D9D4C}"/>
              </a:ext>
            </a:extLst>
          </p:cNvPr>
          <p:cNvSpPr/>
          <p:nvPr/>
        </p:nvSpPr>
        <p:spPr>
          <a:xfrm>
            <a:off x="6904701" y="2347542"/>
            <a:ext cx="2627332" cy="3766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30CAF-3926-434C-A0C7-E47467A44B2E}"/>
              </a:ext>
            </a:extLst>
          </p:cNvPr>
          <p:cNvSpPr/>
          <p:nvPr/>
        </p:nvSpPr>
        <p:spPr>
          <a:xfrm>
            <a:off x="0" y="1355078"/>
            <a:ext cx="2983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Hygroscopic Actuation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5AFC-AD47-4D71-9A18-4BBF72AF44D1}"/>
              </a:ext>
            </a:extLst>
          </p:cNvPr>
          <p:cNvGrpSpPr/>
          <p:nvPr/>
        </p:nvGrpSpPr>
        <p:grpSpPr>
          <a:xfrm>
            <a:off x="396612" y="1861400"/>
            <a:ext cx="4424770" cy="4252234"/>
            <a:chOff x="77642" y="656085"/>
            <a:chExt cx="4786414" cy="4693155"/>
          </a:xfrm>
        </p:grpSpPr>
        <p:sp>
          <p:nvSpPr>
            <p:cNvPr id="4" name="Snip Same Side Corner Rectangle 58">
              <a:extLst>
                <a:ext uri="{FF2B5EF4-FFF2-40B4-BE49-F238E27FC236}">
                  <a16:creationId xmlns:a16="http://schemas.microsoft.com/office/drawing/2014/main" id="{EACDDA11-3FB6-48AB-9292-36612BFBC190}"/>
                </a:ext>
              </a:extLst>
            </p:cNvPr>
            <p:cNvSpPr/>
            <p:nvPr/>
          </p:nvSpPr>
          <p:spPr>
            <a:xfrm>
              <a:off x="1462881" y="2674738"/>
              <a:ext cx="1884831" cy="530029"/>
            </a:xfrm>
            <a:prstGeom prst="snip2Same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2DA745-8065-4255-B7EE-55C91B8250D4}"/>
                </a:ext>
              </a:extLst>
            </p:cNvPr>
            <p:cNvSpPr>
              <a:spLocks/>
            </p:cNvSpPr>
            <p:nvPr/>
          </p:nvSpPr>
          <p:spPr>
            <a:xfrm rot="10800000">
              <a:off x="1825287" y="2566623"/>
              <a:ext cx="90177" cy="1070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3039FF-C80B-4923-9448-724E9EDE68FA}"/>
                </a:ext>
              </a:extLst>
            </p:cNvPr>
            <p:cNvSpPr/>
            <p:nvPr/>
          </p:nvSpPr>
          <p:spPr>
            <a:xfrm rot="5400000">
              <a:off x="1661773" y="2277698"/>
              <a:ext cx="417203" cy="4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74E1A1-CCFC-43B7-9333-7BFAA3C27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40" y="2405101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7DF87F1F-8064-4B35-80DA-3FC11C241BBF}"/>
                </a:ext>
              </a:extLst>
            </p:cNvPr>
            <p:cNvSpPr>
              <a:spLocks/>
            </p:cNvSpPr>
            <p:nvPr/>
          </p:nvSpPr>
          <p:spPr>
            <a:xfrm rot="16200000">
              <a:off x="1830014" y="2482083"/>
              <a:ext cx="83250" cy="92706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62ED2F-8745-41B8-A2ED-9B95ECFFE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40" y="2351119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7BCDA-A6CF-40FE-BBA7-7D6DEABE9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515" y="2303165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D462E1-C7CD-482C-83B5-041D5A346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515" y="2249183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93C7AE-F0B1-46BD-AFFF-78E57B7E8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619" y="2094948"/>
              <a:ext cx="36485" cy="47273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A34931-2E41-4254-86E6-BA7854332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02" y="2136185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4701C5-D78A-4D96-8CD0-41E386E3E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40" y="2191177"/>
              <a:ext cx="42694" cy="62030"/>
            </a:xfrm>
            <a:prstGeom prst="line">
              <a:avLst/>
            </a:prstGeom>
            <a:ln w="31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29ECED-C9A4-49CA-A893-E0828A07D2B2}"/>
                </a:ext>
              </a:extLst>
            </p:cNvPr>
            <p:cNvSpPr/>
            <p:nvPr/>
          </p:nvSpPr>
          <p:spPr>
            <a:xfrm>
              <a:off x="1847515" y="2107824"/>
              <a:ext cx="248486" cy="6203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886DEB-ADD3-46D9-AC1C-6B79F5F7D5B1}"/>
                </a:ext>
              </a:extLst>
            </p:cNvPr>
            <p:cNvCxnSpPr>
              <a:cxnSpLocks/>
            </p:cNvCxnSpPr>
            <p:nvPr/>
          </p:nvCxnSpPr>
          <p:spPr>
            <a:xfrm>
              <a:off x="1894065" y="2107824"/>
              <a:ext cx="0" cy="6203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12F03-4941-4BC2-BFCC-EF977308104D}"/>
                </a:ext>
              </a:extLst>
            </p:cNvPr>
            <p:cNvSpPr/>
            <p:nvPr/>
          </p:nvSpPr>
          <p:spPr>
            <a:xfrm>
              <a:off x="2252327" y="2442688"/>
              <a:ext cx="821854" cy="232049"/>
            </a:xfrm>
            <a:custGeom>
              <a:avLst/>
              <a:gdLst>
                <a:gd name="connsiteX0" fmla="*/ 17137 w 818477"/>
                <a:gd name="connsiteY0" fmla="*/ 30964 h 198526"/>
                <a:gd name="connsiteX1" fmla="*/ 262406 w 818477"/>
                <a:gd name="connsiteY1" fmla="*/ 2389 h 198526"/>
                <a:gd name="connsiteX2" fmla="*/ 493387 w 818477"/>
                <a:gd name="connsiteY2" fmla="*/ 76208 h 198526"/>
                <a:gd name="connsiteX3" fmla="*/ 681506 w 818477"/>
                <a:gd name="connsiteY3" fmla="*/ 22630 h 198526"/>
                <a:gd name="connsiteX4" fmla="*/ 807712 w 818477"/>
                <a:gd name="connsiteY4" fmla="*/ 36917 h 198526"/>
                <a:gd name="connsiteX5" fmla="*/ 799378 w 818477"/>
                <a:gd name="connsiteY5" fmla="*/ 188127 h 198526"/>
                <a:gd name="connsiteX6" fmla="*/ 699365 w 818477"/>
                <a:gd name="connsiteY6" fmla="*/ 185745 h 198526"/>
                <a:gd name="connsiteX7" fmla="*/ 550537 w 818477"/>
                <a:gd name="connsiteY7" fmla="*/ 189317 h 198526"/>
                <a:gd name="connsiteX8" fmla="*/ 268359 w 818477"/>
                <a:gd name="connsiteY8" fmla="*/ 184555 h 198526"/>
                <a:gd name="connsiteX9" fmla="*/ 39759 w 818477"/>
                <a:gd name="connsiteY9" fmla="*/ 184555 h 198526"/>
                <a:gd name="connsiteX10" fmla="*/ 23090 w 818477"/>
                <a:gd name="connsiteY10" fmla="*/ 155980 h 198526"/>
                <a:gd name="connsiteX11" fmla="*/ 17137 w 818477"/>
                <a:gd name="connsiteY11" fmla="*/ 30964 h 1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8477" h="198526">
                  <a:moveTo>
                    <a:pt x="17137" y="30964"/>
                  </a:moveTo>
                  <a:cubicBezTo>
                    <a:pt x="57023" y="5365"/>
                    <a:pt x="183031" y="-5152"/>
                    <a:pt x="262406" y="2389"/>
                  </a:cubicBezTo>
                  <a:cubicBezTo>
                    <a:pt x="341781" y="9930"/>
                    <a:pt x="423537" y="72835"/>
                    <a:pt x="493387" y="76208"/>
                  </a:cubicBezTo>
                  <a:cubicBezTo>
                    <a:pt x="563237" y="79582"/>
                    <a:pt x="629119" y="29178"/>
                    <a:pt x="681506" y="22630"/>
                  </a:cubicBezTo>
                  <a:cubicBezTo>
                    <a:pt x="733893" y="16082"/>
                    <a:pt x="788067" y="9334"/>
                    <a:pt x="807712" y="36917"/>
                  </a:cubicBezTo>
                  <a:cubicBezTo>
                    <a:pt x="827357" y="64500"/>
                    <a:pt x="817436" y="163322"/>
                    <a:pt x="799378" y="188127"/>
                  </a:cubicBezTo>
                  <a:cubicBezTo>
                    <a:pt x="781320" y="212932"/>
                    <a:pt x="740839" y="185547"/>
                    <a:pt x="699365" y="185745"/>
                  </a:cubicBezTo>
                  <a:cubicBezTo>
                    <a:pt x="657892" y="185943"/>
                    <a:pt x="622371" y="189515"/>
                    <a:pt x="550537" y="189317"/>
                  </a:cubicBezTo>
                  <a:cubicBezTo>
                    <a:pt x="478703" y="189119"/>
                    <a:pt x="268359" y="184555"/>
                    <a:pt x="268359" y="184555"/>
                  </a:cubicBezTo>
                  <a:cubicBezTo>
                    <a:pt x="183229" y="183761"/>
                    <a:pt x="80637" y="189318"/>
                    <a:pt x="39759" y="184555"/>
                  </a:cubicBezTo>
                  <a:cubicBezTo>
                    <a:pt x="-1119" y="179793"/>
                    <a:pt x="27257" y="179793"/>
                    <a:pt x="23090" y="155980"/>
                  </a:cubicBezTo>
                  <a:cubicBezTo>
                    <a:pt x="18923" y="132167"/>
                    <a:pt x="-22749" y="56563"/>
                    <a:pt x="17137" y="30964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F1D70461-7E25-4EC5-BF2E-F733E39A49AF}"/>
                </a:ext>
              </a:extLst>
            </p:cNvPr>
            <p:cNvSpPr/>
            <p:nvPr/>
          </p:nvSpPr>
          <p:spPr>
            <a:xfrm rot="5400000">
              <a:off x="2550605" y="2141213"/>
              <a:ext cx="232048" cy="821853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8B8C32-E0D7-4DBB-912D-65FC3B427241}"/>
                </a:ext>
              </a:extLst>
            </p:cNvPr>
            <p:cNvSpPr/>
            <p:nvPr/>
          </p:nvSpPr>
          <p:spPr>
            <a:xfrm>
              <a:off x="1462878" y="3429000"/>
              <a:ext cx="1920240" cy="19202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6F8DFE-CC15-4934-92D8-CDFCD3DD2AEB}"/>
                </a:ext>
              </a:extLst>
            </p:cNvPr>
            <p:cNvSpPr/>
            <p:nvPr/>
          </p:nvSpPr>
          <p:spPr>
            <a:xfrm>
              <a:off x="1600038" y="3583727"/>
              <a:ext cx="1645920" cy="164592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4E1763-36A8-4A17-8559-DCED431444B2}"/>
                </a:ext>
              </a:extLst>
            </p:cNvPr>
            <p:cNvSpPr/>
            <p:nvPr/>
          </p:nvSpPr>
          <p:spPr>
            <a:xfrm>
              <a:off x="2344108" y="4053144"/>
              <a:ext cx="741809" cy="72848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32D1A0-1AF3-479A-9CBC-477AE199C183}"/>
                </a:ext>
              </a:extLst>
            </p:cNvPr>
            <p:cNvSpPr/>
            <p:nvPr/>
          </p:nvSpPr>
          <p:spPr>
            <a:xfrm>
              <a:off x="1798606" y="4259244"/>
              <a:ext cx="91440" cy="9144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149209-E255-4907-80C3-F1390D8F7493}"/>
                </a:ext>
              </a:extLst>
            </p:cNvPr>
            <p:cNvSpPr/>
            <p:nvPr/>
          </p:nvSpPr>
          <p:spPr>
            <a:xfrm>
              <a:off x="1807750" y="4270505"/>
              <a:ext cx="73152" cy="68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7272E9-36CC-4A8D-A0BD-AA9311016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902" y="4306817"/>
              <a:ext cx="18288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000D65-81ED-4B75-85B6-F732B93FD8AC}"/>
                </a:ext>
              </a:extLst>
            </p:cNvPr>
            <p:cNvCxnSpPr>
              <a:cxnSpLocks/>
            </p:cNvCxnSpPr>
            <p:nvPr/>
          </p:nvCxnSpPr>
          <p:spPr>
            <a:xfrm>
              <a:off x="1868976" y="4327083"/>
              <a:ext cx="149086" cy="13451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A5E689-C348-4F3A-A993-A652D168BDE7}"/>
                </a:ext>
              </a:extLst>
            </p:cNvPr>
            <p:cNvCxnSpPr>
              <a:cxnSpLocks/>
            </p:cNvCxnSpPr>
            <p:nvPr/>
          </p:nvCxnSpPr>
          <p:spPr>
            <a:xfrm>
              <a:off x="1844326" y="4339422"/>
              <a:ext cx="0" cy="17575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E78BB9-E94F-4953-8243-2B951BE7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310" y="4330493"/>
              <a:ext cx="99104" cy="1311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20DDE70-86C4-4B66-88FB-8CB17A246B98}"/>
                </a:ext>
              </a:extLst>
            </p:cNvPr>
            <p:cNvSpPr/>
            <p:nvPr/>
          </p:nvSpPr>
          <p:spPr>
            <a:xfrm rot="7376799">
              <a:off x="1507224" y="3950766"/>
              <a:ext cx="604113" cy="664387"/>
            </a:xfrm>
            <a:prstGeom prst="arc">
              <a:avLst/>
            </a:prstGeom>
            <a:ln>
              <a:solidFill>
                <a:srgbClr val="C00000"/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D88EFA-6B1E-440C-B9A8-53E0BC1B50B0}"/>
                </a:ext>
              </a:extLst>
            </p:cNvPr>
            <p:cNvCxnSpPr/>
            <p:nvPr/>
          </p:nvCxnSpPr>
          <p:spPr>
            <a:xfrm flipH="1" flipV="1">
              <a:off x="2344108" y="2093930"/>
              <a:ext cx="131734" cy="29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596AD50-4FD3-4961-8A05-2DF3FBDEA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405" y="2098121"/>
              <a:ext cx="0" cy="295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4EC9C3-6325-476E-9C9B-2498E8971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6355" y="2108629"/>
              <a:ext cx="117930" cy="289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38A38E-6233-430F-89EB-CF3DAB5CA4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5011" y="3931063"/>
              <a:ext cx="1" cy="200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B9B6DBA-3693-424A-9475-C46B6F204236}"/>
                </a:ext>
              </a:extLst>
            </p:cNvPr>
            <p:cNvCxnSpPr>
              <a:cxnSpLocks/>
            </p:cNvCxnSpPr>
            <p:nvPr/>
          </p:nvCxnSpPr>
          <p:spPr>
            <a:xfrm>
              <a:off x="3020764" y="4416612"/>
              <a:ext cx="195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C2EFA0-DF2A-44C3-B60B-DCB9C74FCE4B}"/>
                </a:ext>
              </a:extLst>
            </p:cNvPr>
            <p:cNvSpPr txBox="1"/>
            <p:nvPr/>
          </p:nvSpPr>
          <p:spPr>
            <a:xfrm>
              <a:off x="2452867" y="1809379"/>
              <a:ext cx="472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H₂0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7761B3-5C18-4F73-8790-BA7ECDEE93D9}"/>
                </a:ext>
              </a:extLst>
            </p:cNvPr>
            <p:cNvSpPr txBox="1">
              <a:spLocks/>
            </p:cNvSpPr>
            <p:nvPr/>
          </p:nvSpPr>
          <p:spPr>
            <a:xfrm>
              <a:off x="582473" y="2343187"/>
              <a:ext cx="96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STPA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D07B9F-01ED-4A28-957A-5A73854D4287}"/>
                </a:ext>
              </a:extLst>
            </p:cNvPr>
            <p:cNvSpPr txBox="1">
              <a:spLocks/>
            </p:cNvSpPr>
            <p:nvPr/>
          </p:nvSpPr>
          <p:spPr>
            <a:xfrm>
              <a:off x="3132244" y="1614999"/>
              <a:ext cx="1731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Humid Environment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1E47303-5B9C-43DF-959D-7CD4B8A4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753" y="4049274"/>
              <a:ext cx="151163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E2D5B4-4E48-4E88-85DB-E7B1FB8457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48303" y="4076925"/>
              <a:ext cx="149389" cy="12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5998F0-6135-4408-880B-9DF014725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1987" y="4420717"/>
              <a:ext cx="208254" cy="1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93705FC-9468-46E9-B90D-66CB4B4D060A}"/>
                </a:ext>
              </a:extLst>
            </p:cNvPr>
            <p:cNvCxnSpPr>
              <a:cxnSpLocks/>
            </p:cNvCxnSpPr>
            <p:nvPr/>
          </p:nvCxnSpPr>
          <p:spPr>
            <a:xfrm>
              <a:off x="2959465" y="4630495"/>
              <a:ext cx="126878" cy="13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A33ADEC-CE98-4A44-86AB-8C0B3A6BBBB2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11" y="4699317"/>
              <a:ext cx="0" cy="21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E95DE7A-23AC-45EC-8412-5D11B3E90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591" y="4639602"/>
              <a:ext cx="136207" cy="155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182A24-6F55-445F-87C3-8CE260DB8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29" y="4627791"/>
              <a:ext cx="483811" cy="313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5C83D5-4436-4D7D-8795-2CF5D27E9E0B}"/>
                </a:ext>
              </a:extLst>
            </p:cNvPr>
            <p:cNvSpPr txBox="1">
              <a:spLocks/>
            </p:cNvSpPr>
            <p:nvPr/>
          </p:nvSpPr>
          <p:spPr>
            <a:xfrm>
              <a:off x="198511" y="4480031"/>
              <a:ext cx="1731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Hygroscopic Actuation</a:t>
              </a: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685EEDBC-7018-4574-9BB9-0DB336EFF004}"/>
                </a:ext>
              </a:extLst>
            </p:cNvPr>
            <p:cNvSpPr/>
            <p:nvPr/>
          </p:nvSpPr>
          <p:spPr>
            <a:xfrm>
              <a:off x="1609109" y="1407416"/>
              <a:ext cx="1581877" cy="2538072"/>
            </a:xfrm>
            <a:prstGeom prst="blockArc">
              <a:avLst>
                <a:gd name="adj1" fmla="val 10800000"/>
                <a:gd name="adj2" fmla="val 21550452"/>
                <a:gd name="adj3" fmla="val 359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386A12-FC77-4599-B702-E63D32B40E51}"/>
                </a:ext>
              </a:extLst>
            </p:cNvPr>
            <p:cNvSpPr>
              <a:spLocks/>
            </p:cNvSpPr>
            <p:nvPr/>
          </p:nvSpPr>
          <p:spPr>
            <a:xfrm rot="5400000">
              <a:off x="1770859" y="907313"/>
              <a:ext cx="233162" cy="32172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F65D11-502E-44FE-A13E-53C2A48A6D86}"/>
                </a:ext>
              </a:extLst>
            </p:cNvPr>
            <p:cNvSpPr>
              <a:spLocks/>
            </p:cNvSpPr>
            <p:nvPr/>
          </p:nvSpPr>
          <p:spPr>
            <a:xfrm>
              <a:off x="1798170" y="1192636"/>
              <a:ext cx="178540" cy="22777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BDDF6F-56F4-4326-9A7A-3CA1125C0703}"/>
                </a:ext>
              </a:extLst>
            </p:cNvPr>
            <p:cNvSpPr>
              <a:spLocks/>
            </p:cNvSpPr>
            <p:nvPr/>
          </p:nvSpPr>
          <p:spPr>
            <a:xfrm>
              <a:off x="1828580" y="1423400"/>
              <a:ext cx="117719" cy="13488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590FC9-0767-40CA-A0CB-9241D1CD1714}"/>
                </a:ext>
              </a:extLst>
            </p:cNvPr>
            <p:cNvSpPr txBox="1">
              <a:spLocks/>
            </p:cNvSpPr>
            <p:nvPr/>
          </p:nvSpPr>
          <p:spPr>
            <a:xfrm>
              <a:off x="964736" y="656085"/>
              <a:ext cx="1404345" cy="37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Camera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49883F-EE88-4488-AA40-9430EAD8175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2698920" y="1732357"/>
              <a:ext cx="433324" cy="175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1CC7DEA-1B95-4093-88FE-C41E0F690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599" y="2351119"/>
              <a:ext cx="507815" cy="86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723944-B984-4C5D-92AA-06372443393A}"/>
                </a:ext>
              </a:extLst>
            </p:cNvPr>
            <p:cNvSpPr txBox="1">
              <a:spLocks/>
            </p:cNvSpPr>
            <p:nvPr/>
          </p:nvSpPr>
          <p:spPr>
            <a:xfrm>
              <a:off x="2335221" y="808172"/>
              <a:ext cx="2528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Actuation </a:t>
              </a:r>
            </a:p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Indicator Flag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6EFCE4B-8F49-4399-B89F-D74A9328C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590" y="1408585"/>
              <a:ext cx="617330" cy="660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7C25F6-3525-4E05-882F-CFF340C0C199}"/>
                </a:ext>
              </a:extLst>
            </p:cNvPr>
            <p:cNvSpPr txBox="1">
              <a:spLocks/>
            </p:cNvSpPr>
            <p:nvPr/>
          </p:nvSpPr>
          <p:spPr>
            <a:xfrm>
              <a:off x="77642" y="1284810"/>
              <a:ext cx="19146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Transparent Environmental Chamber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8A83A17-5666-4039-9500-F1976528AE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1802" y="1946582"/>
              <a:ext cx="524774" cy="87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B70C2BD-9D75-40AE-A966-C6B738551425}"/>
                </a:ext>
              </a:extLst>
            </p:cNvPr>
            <p:cNvSpPr txBox="1">
              <a:spLocks/>
            </p:cNvSpPr>
            <p:nvPr/>
          </p:nvSpPr>
          <p:spPr>
            <a:xfrm>
              <a:off x="590850" y="2743313"/>
              <a:ext cx="96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Collet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779DA0-C609-4786-A446-82D3689CF93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1288609" y="2620170"/>
              <a:ext cx="536679" cy="292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134AE7-DEA7-4916-AA30-64DA60F8BA09}"/>
                </a:ext>
              </a:extLst>
            </p:cNvPr>
            <p:cNvSpPr txBox="1">
              <a:spLocks/>
            </p:cNvSpPr>
            <p:nvPr/>
          </p:nvSpPr>
          <p:spPr>
            <a:xfrm>
              <a:off x="3417609" y="2209183"/>
              <a:ext cx="1291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Water Reservoir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535E646-3C31-43E7-982F-C01A79F5FF89}"/>
                </a:ext>
              </a:extLst>
            </p:cNvPr>
            <p:cNvCxnSpPr>
              <a:cxnSpLocks/>
              <a:stCxn id="58" idx="1"/>
              <a:endCxn id="17" idx="3"/>
            </p:cNvCxnSpPr>
            <p:nvPr/>
          </p:nvCxnSpPr>
          <p:spPr>
            <a:xfrm flipH="1" flipV="1">
              <a:off x="2936645" y="2469139"/>
              <a:ext cx="480964" cy="32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3C78B24-4455-48F2-94F0-EB4984B7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85" y="1301290"/>
            <a:ext cx="7078069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9AE5A-C9EB-44A9-B8E8-92812E028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6" t="4845" r="5165" b="2503"/>
          <a:stretch/>
        </p:blipFill>
        <p:spPr>
          <a:xfrm>
            <a:off x="2745967" y="3982960"/>
            <a:ext cx="6903865" cy="229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76109-F87C-455D-9D13-8E4557D03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8" t="1270" r="3305" b="1169"/>
          <a:stretch/>
        </p:blipFill>
        <p:spPr>
          <a:xfrm>
            <a:off x="2703869" y="1556039"/>
            <a:ext cx="6945963" cy="235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57E38C-3E41-46FB-8464-79EEA083562F}"/>
              </a:ext>
            </a:extLst>
          </p:cNvPr>
          <p:cNvSpPr/>
          <p:nvPr/>
        </p:nvSpPr>
        <p:spPr>
          <a:xfrm>
            <a:off x="0" y="1355078"/>
            <a:ext cx="2983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Hygroscopic Actuation</a:t>
            </a:r>
          </a:p>
        </p:txBody>
      </p:sp>
    </p:spTree>
    <p:extLst>
      <p:ext uri="{BB962C8B-B14F-4D97-AF65-F5344CB8AC3E}">
        <p14:creationId xmlns:p14="http://schemas.microsoft.com/office/powerpoint/2010/main" val="80161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63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3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9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D0F48B-B34F-4FD5-96F3-5FC55DC5CA8B}"/>
              </a:ext>
            </a:extLst>
          </p:cNvPr>
          <p:cNvSpPr txBox="1">
            <a:spLocks/>
          </p:cNvSpPr>
          <p:nvPr/>
        </p:nvSpPr>
        <p:spPr>
          <a:xfrm>
            <a:off x="0" y="1308696"/>
            <a:ext cx="2108200" cy="5359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baseline="0">
                <a:solidFill>
                  <a:srgbClr val="D6392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CB665F-C15B-4000-B585-D1D6C77F7C25}"/>
              </a:ext>
            </a:extLst>
          </p:cNvPr>
          <p:cNvSpPr txBox="1">
            <a:spLocks/>
          </p:cNvSpPr>
          <p:nvPr/>
        </p:nvSpPr>
        <p:spPr>
          <a:xfrm>
            <a:off x="549010" y="2057429"/>
            <a:ext cx="4835790" cy="357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Introduction to Twisted Polymer Actuators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Mechanics of Actuation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Microstructure of the precursor monofilament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Principle of thermal actuation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Principle of hygroscopic actuation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Moisture Absorption and Desiccation Behavior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Moisture Effects on Thermal Actuation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Axial Thermal Contraction and Elastic Modulus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Moisture Content Effects on STPAs and TCPAs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Hygroscopic Actuation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978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"/>
    </mc:Choice>
    <mc:Fallback xmlns="">
      <p:transition spd="slow" advTm="6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5E69E-B190-4900-AB25-2AC86FF9B908}"/>
              </a:ext>
            </a:extLst>
          </p:cNvPr>
          <p:cNvSpPr/>
          <p:nvPr/>
        </p:nvSpPr>
        <p:spPr>
          <a:xfrm>
            <a:off x="75090" y="1345684"/>
            <a:ext cx="5338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Introduction to Twisted Polymer Actuators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E6012-BA59-463F-B983-24FCBEBCE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75" y="1868904"/>
            <a:ext cx="2907265" cy="2121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319AD4-5B5E-4251-BCA0-5983CC3E4E63}"/>
              </a:ext>
            </a:extLst>
          </p:cNvPr>
          <p:cNvSpPr/>
          <p:nvPr/>
        </p:nvSpPr>
        <p:spPr>
          <a:xfrm>
            <a:off x="9812094" y="4137220"/>
            <a:ext cx="10374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Arial" panose="020B0604020202020204" pitchFamily="34" charset="0"/>
              </a:rPr>
              <a:t> Charles Q. Choi</a:t>
            </a:r>
            <a:endParaRPr lang="en-US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76DCF-F99F-4678-9CE9-AAE56D411F9E}"/>
              </a:ext>
            </a:extLst>
          </p:cNvPr>
          <p:cNvSpPr/>
          <p:nvPr/>
        </p:nvSpPr>
        <p:spPr>
          <a:xfrm>
            <a:off x="-48457" y="5937659"/>
            <a:ext cx="4525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Straight twisted polymer actuator (STPA)</a:t>
            </a:r>
            <a:endParaRPr lang="en-US" sz="14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8C2A6B-FA3E-458C-88F1-058416B1B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r="33440"/>
          <a:stretch/>
        </p:blipFill>
        <p:spPr>
          <a:xfrm rot="16200000">
            <a:off x="5371432" y="3845176"/>
            <a:ext cx="1346113" cy="270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5FC580-C723-4CCD-B9A7-10ADF3880014}"/>
              </a:ext>
            </a:extLst>
          </p:cNvPr>
          <p:cNvSpPr txBox="1"/>
          <p:nvPr/>
        </p:nvSpPr>
        <p:spPr>
          <a:xfrm>
            <a:off x="3864102" y="5937659"/>
            <a:ext cx="420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Twisted coiled polymer actuator (TCPA)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B22A0C-7F94-4196-923E-FAC1E6AC472A}"/>
              </a:ext>
            </a:extLst>
          </p:cNvPr>
          <p:cNvCxnSpPr>
            <a:cxnSpLocks/>
          </p:cNvCxnSpPr>
          <p:nvPr/>
        </p:nvCxnSpPr>
        <p:spPr>
          <a:xfrm flipV="1">
            <a:off x="6561945" y="5599148"/>
            <a:ext cx="374672" cy="9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A01DBC-DA98-4EEC-80C2-8D821F70A8D9}"/>
              </a:ext>
            </a:extLst>
          </p:cNvPr>
          <p:cNvSpPr txBox="1"/>
          <p:nvPr/>
        </p:nvSpPr>
        <p:spPr>
          <a:xfrm>
            <a:off x="6383869" y="5599148"/>
            <a:ext cx="110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1.14 mm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22E0FC4-60FA-44D5-9111-467EBA496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34002"/>
          <a:stretch/>
        </p:blipFill>
        <p:spPr>
          <a:xfrm rot="16200000">
            <a:off x="1517460" y="3950183"/>
            <a:ext cx="1283715" cy="24689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5E4ADF-9612-4FB9-9594-8D18D2332969}"/>
              </a:ext>
            </a:extLst>
          </p:cNvPr>
          <p:cNvCxnSpPr>
            <a:cxnSpLocks/>
          </p:cNvCxnSpPr>
          <p:nvPr/>
        </p:nvCxnSpPr>
        <p:spPr>
          <a:xfrm flipV="1">
            <a:off x="2559687" y="5518206"/>
            <a:ext cx="454139" cy="548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241010-4018-4F4F-89B8-AF47A769DFC7}"/>
              </a:ext>
            </a:extLst>
          </p:cNvPr>
          <p:cNvSpPr txBox="1"/>
          <p:nvPr/>
        </p:nvSpPr>
        <p:spPr>
          <a:xfrm>
            <a:off x="2373585" y="5518755"/>
            <a:ext cx="113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 mm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D745E-148B-4468-8838-09FBE8390492}"/>
              </a:ext>
            </a:extLst>
          </p:cNvPr>
          <p:cNvSpPr txBox="1"/>
          <p:nvPr/>
        </p:nvSpPr>
        <p:spPr>
          <a:xfrm>
            <a:off x="149651" y="2063121"/>
            <a:ext cx="564154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Inexpensive active material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Thermally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forces a hundred times stronger that can human muscle of same length and weight [Haines et al.]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They can contract about 50% [Haines et al.]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 specific work (2.48 kJ/kg), [ Haines et al.]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 and torsional actuation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F76BBF2-598F-4AB0-8EA7-FC3FF1F3BD5D}"/>
              </a:ext>
            </a:extLst>
          </p:cNvPr>
          <p:cNvSpPr txBox="1"/>
          <p:nvPr/>
        </p:nvSpPr>
        <p:spPr>
          <a:xfrm>
            <a:off x="3087348" y="4316452"/>
            <a:ext cx="1575860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Amorphous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88F41A7-99F6-45B7-86D3-EBDD062A5029}"/>
              </a:ext>
            </a:extLst>
          </p:cNvPr>
          <p:cNvSpPr/>
          <p:nvPr/>
        </p:nvSpPr>
        <p:spPr>
          <a:xfrm>
            <a:off x="-452384" y="1242551"/>
            <a:ext cx="489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Microstructure.  Thermal Actuation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83C584B7-BD99-4F8D-88F9-8096D51784DD}"/>
              </a:ext>
            </a:extLst>
          </p:cNvPr>
          <p:cNvGrpSpPr/>
          <p:nvPr/>
        </p:nvGrpSpPr>
        <p:grpSpPr>
          <a:xfrm>
            <a:off x="112198" y="1693100"/>
            <a:ext cx="3927013" cy="4607286"/>
            <a:chOff x="112198" y="1693100"/>
            <a:chExt cx="3927013" cy="4607286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94BDD5C-6988-432C-A343-3D5E2E4BA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1" t="38063" r="39254" b="37990"/>
            <a:stretch/>
          </p:blipFill>
          <p:spPr>
            <a:xfrm>
              <a:off x="425845" y="1693100"/>
              <a:ext cx="1153384" cy="141415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621262-78FD-4799-A3D2-8F1EA20DD81F}"/>
                </a:ext>
              </a:extLst>
            </p:cNvPr>
            <p:cNvGrpSpPr/>
            <p:nvPr/>
          </p:nvGrpSpPr>
          <p:grpSpPr>
            <a:xfrm>
              <a:off x="112198" y="3566296"/>
              <a:ext cx="1613160" cy="2729185"/>
              <a:chOff x="463648" y="976001"/>
              <a:chExt cx="2579541" cy="416962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C038DF-3E96-479C-887C-2F528BD351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3648" y="976001"/>
                <a:ext cx="2579541" cy="4169624"/>
                <a:chOff x="466789" y="84413"/>
                <a:chExt cx="1351159" cy="2184042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DF7B76B-6CB8-4C48-8E39-C90C2591FB47}"/>
                    </a:ext>
                  </a:extLst>
                </p:cNvPr>
                <p:cNvGrpSpPr/>
                <p:nvPr/>
              </p:nvGrpSpPr>
              <p:grpSpPr>
                <a:xfrm>
                  <a:off x="469087" y="90188"/>
                  <a:ext cx="1339234" cy="2178267"/>
                  <a:chOff x="-717959" y="-2346959"/>
                  <a:chExt cx="2719854" cy="3861892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D5420DC-172D-41A0-8FB2-E840184C51FE}"/>
                      </a:ext>
                    </a:extLst>
                  </p:cNvPr>
                  <p:cNvGrpSpPr/>
                  <p:nvPr/>
                </p:nvGrpSpPr>
                <p:grpSpPr>
                  <a:xfrm>
                    <a:off x="-717959" y="-2326378"/>
                    <a:ext cx="2719854" cy="3755809"/>
                    <a:chOff x="-717959" y="-2326378"/>
                    <a:chExt cx="2719854" cy="3755809"/>
                  </a:xfrm>
                </p:grpSpPr>
                <p:grpSp>
                  <p:nvGrpSpPr>
                    <p:cNvPr id="157" name="Group 156">
                      <a:extLst>
                        <a:ext uri="{FF2B5EF4-FFF2-40B4-BE49-F238E27FC236}">
                          <a16:creationId xmlns:a16="http://schemas.microsoft.com/office/drawing/2014/main" id="{E707987F-3AEB-4402-9647-2E629DB34F5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24226" y="-2326378"/>
                      <a:ext cx="179105" cy="3578850"/>
                      <a:chOff x="4103439" y="1635925"/>
                      <a:chExt cx="120599" cy="1087359"/>
                    </a:xfrm>
                  </p:grpSpPr>
                  <p:sp>
                    <p:nvSpPr>
                      <p:cNvPr id="194" name="Freeform 236">
                        <a:extLst>
                          <a:ext uri="{FF2B5EF4-FFF2-40B4-BE49-F238E27FC236}">
                            <a16:creationId xmlns:a16="http://schemas.microsoft.com/office/drawing/2014/main" id="{F4F6BBB0-B559-409E-A54C-A70EDA6181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9" y="1927328"/>
                        <a:ext cx="120599" cy="795956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5" name="Freeform 237">
                        <a:extLst>
                          <a:ext uri="{FF2B5EF4-FFF2-40B4-BE49-F238E27FC236}">
                            <a16:creationId xmlns:a16="http://schemas.microsoft.com/office/drawing/2014/main" id="{9BAEAF45-4F4E-4FC1-9151-B12FF975451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168066" y="1635925"/>
                        <a:ext cx="32748" cy="714470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58" name="Group 157">
                      <a:extLst>
                        <a:ext uri="{FF2B5EF4-FFF2-40B4-BE49-F238E27FC236}">
                          <a16:creationId xmlns:a16="http://schemas.microsoft.com/office/drawing/2014/main" id="{822DC04D-D345-427A-9B32-514705A329B3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24432" y="-2153243"/>
                      <a:ext cx="247009" cy="2338913"/>
                      <a:chOff x="4057716" y="2024611"/>
                      <a:chExt cx="166321" cy="710630"/>
                    </a:xfrm>
                  </p:grpSpPr>
                  <p:sp>
                    <p:nvSpPr>
                      <p:cNvPr id="191" name="Freeform 229">
                        <a:extLst>
                          <a:ext uri="{FF2B5EF4-FFF2-40B4-BE49-F238E27FC236}">
                            <a16:creationId xmlns:a16="http://schemas.microsoft.com/office/drawing/2014/main" id="{11F21A5F-48A8-4CC2-806F-BF541E4F2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2" name="Freeform 230">
                        <a:extLst>
                          <a:ext uri="{FF2B5EF4-FFF2-40B4-BE49-F238E27FC236}">
                            <a16:creationId xmlns:a16="http://schemas.microsoft.com/office/drawing/2014/main" id="{29519355-9FAE-475B-9D4C-BF62FF45D0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3" name="Freeform 231">
                        <a:extLst>
                          <a:ext uri="{FF2B5EF4-FFF2-40B4-BE49-F238E27FC236}">
                            <a16:creationId xmlns:a16="http://schemas.microsoft.com/office/drawing/2014/main" id="{3D7CD6EB-9127-45C2-9540-5F8F91D600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59" name="Group 158">
                      <a:extLst>
                        <a:ext uri="{FF2B5EF4-FFF2-40B4-BE49-F238E27FC236}">
                          <a16:creationId xmlns:a16="http://schemas.microsoft.com/office/drawing/2014/main" id="{B0F21D73-45C1-4415-8C01-3EC4135C78E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83080" y="-1158008"/>
                      <a:ext cx="247009" cy="2338913"/>
                      <a:chOff x="4057716" y="2024611"/>
                      <a:chExt cx="166321" cy="710630"/>
                    </a:xfrm>
                  </p:grpSpPr>
                  <p:sp>
                    <p:nvSpPr>
                      <p:cNvPr id="188" name="Freeform 226">
                        <a:extLst>
                          <a:ext uri="{FF2B5EF4-FFF2-40B4-BE49-F238E27FC236}">
                            <a16:creationId xmlns:a16="http://schemas.microsoft.com/office/drawing/2014/main" id="{95E92DFB-2904-4C24-809A-BFEDC8070F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9" name="Freeform 227">
                        <a:extLst>
                          <a:ext uri="{FF2B5EF4-FFF2-40B4-BE49-F238E27FC236}">
                            <a16:creationId xmlns:a16="http://schemas.microsoft.com/office/drawing/2014/main" id="{75E4B68F-167A-447E-9AF9-248C20DE3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0" name="Freeform 228">
                        <a:extLst>
                          <a:ext uri="{FF2B5EF4-FFF2-40B4-BE49-F238E27FC236}">
                            <a16:creationId xmlns:a16="http://schemas.microsoft.com/office/drawing/2014/main" id="{D50DC446-3D7B-40D2-815B-24BA81D3D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0" name="Group 159">
                      <a:extLst>
                        <a:ext uri="{FF2B5EF4-FFF2-40B4-BE49-F238E27FC236}">
                          <a16:creationId xmlns:a16="http://schemas.microsoft.com/office/drawing/2014/main" id="{7BD7CC22-EF2B-4205-AAB0-ECA7EF06ACD8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709982" y="-2258356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185" name="Freeform 223">
                        <a:extLst>
                          <a:ext uri="{FF2B5EF4-FFF2-40B4-BE49-F238E27FC236}">
                            <a16:creationId xmlns:a16="http://schemas.microsoft.com/office/drawing/2014/main" id="{4859E9FB-9023-4B09-94CA-2352C478D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6" name="Freeform 224">
                        <a:extLst>
                          <a:ext uri="{FF2B5EF4-FFF2-40B4-BE49-F238E27FC236}">
                            <a16:creationId xmlns:a16="http://schemas.microsoft.com/office/drawing/2014/main" id="{544F9AE5-BE0E-4493-89B7-C36933FDFA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7" name="Freeform 225">
                        <a:extLst>
                          <a:ext uri="{FF2B5EF4-FFF2-40B4-BE49-F238E27FC236}">
                            <a16:creationId xmlns:a16="http://schemas.microsoft.com/office/drawing/2014/main" id="{B4719ABB-BD3F-4F1F-839F-82359C322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1" name="Group 160">
                      <a:extLst>
                        <a:ext uri="{FF2B5EF4-FFF2-40B4-BE49-F238E27FC236}">
                          <a16:creationId xmlns:a16="http://schemas.microsoft.com/office/drawing/2014/main" id="{4F02DDEB-CC5D-4715-B253-625F56F15A67}"/>
                        </a:ext>
                      </a:extLst>
                    </p:cNvPr>
                    <p:cNvGrpSpPr/>
                    <p:nvPr/>
                  </p:nvGrpSpPr>
                  <p:grpSpPr>
                    <a:xfrm rot="10800000" flipH="1">
                      <a:off x="1754886" y="-2252610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182" name="Freeform 220">
                        <a:extLst>
                          <a:ext uri="{FF2B5EF4-FFF2-40B4-BE49-F238E27FC236}">
                            <a16:creationId xmlns:a16="http://schemas.microsoft.com/office/drawing/2014/main" id="{B19320A3-D53B-4072-B369-2B53D3F10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3" name="Freeform 221">
                        <a:extLst>
                          <a:ext uri="{FF2B5EF4-FFF2-40B4-BE49-F238E27FC236}">
                            <a16:creationId xmlns:a16="http://schemas.microsoft.com/office/drawing/2014/main" id="{989FBF7B-A4C5-417B-BFE9-4F1D87D9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4" name="Freeform 222">
                        <a:extLst>
                          <a:ext uri="{FF2B5EF4-FFF2-40B4-BE49-F238E27FC236}">
                            <a16:creationId xmlns:a16="http://schemas.microsoft.com/office/drawing/2014/main" id="{C763C31A-9803-4E4A-8FB8-B509E6C797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2" name="Group 161">
                      <a:extLst>
                        <a:ext uri="{FF2B5EF4-FFF2-40B4-BE49-F238E27FC236}">
                          <a16:creationId xmlns:a16="http://schemas.microsoft.com/office/drawing/2014/main" id="{BD5ECFE4-5368-40F8-AB60-5764F29EC3A9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-717959" y="-2252610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179" name="Freeform 217">
                        <a:extLst>
                          <a:ext uri="{FF2B5EF4-FFF2-40B4-BE49-F238E27FC236}">
                            <a16:creationId xmlns:a16="http://schemas.microsoft.com/office/drawing/2014/main" id="{569985C3-9C70-4779-920A-C438D238ED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0" name="Freeform 218">
                        <a:extLst>
                          <a:ext uri="{FF2B5EF4-FFF2-40B4-BE49-F238E27FC236}">
                            <a16:creationId xmlns:a16="http://schemas.microsoft.com/office/drawing/2014/main" id="{B9FFB3DA-76CB-4D37-B2BF-E91B0EC6D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1" name="Freeform 219">
                        <a:extLst>
                          <a:ext uri="{FF2B5EF4-FFF2-40B4-BE49-F238E27FC236}">
                            <a16:creationId xmlns:a16="http://schemas.microsoft.com/office/drawing/2014/main" id="{A5CE77A1-512E-4D73-9930-9201D4250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3" name="Group 162">
                      <a:extLst>
                        <a:ext uri="{FF2B5EF4-FFF2-40B4-BE49-F238E27FC236}">
                          <a16:creationId xmlns:a16="http://schemas.microsoft.com/office/drawing/2014/main" id="{B55DECBF-14B4-4DDB-ACBD-51D4C85A7705}"/>
                        </a:ext>
                      </a:extLst>
                    </p:cNvPr>
                    <p:cNvGrpSpPr/>
                    <p:nvPr/>
                  </p:nvGrpSpPr>
                  <p:grpSpPr>
                    <a:xfrm rot="10800000" flipH="1">
                      <a:off x="-673055" y="-2246864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176" name="Freeform 214">
                        <a:extLst>
                          <a:ext uri="{FF2B5EF4-FFF2-40B4-BE49-F238E27FC236}">
                            <a16:creationId xmlns:a16="http://schemas.microsoft.com/office/drawing/2014/main" id="{CA76F4C2-E4C7-4310-97EE-9F3782545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7" name="Freeform 215">
                        <a:extLst>
                          <a:ext uri="{FF2B5EF4-FFF2-40B4-BE49-F238E27FC236}">
                            <a16:creationId xmlns:a16="http://schemas.microsoft.com/office/drawing/2014/main" id="{65752C6B-0517-426C-8C4B-EC30300710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8" name="Freeform 216">
                        <a:extLst>
                          <a:ext uri="{FF2B5EF4-FFF2-40B4-BE49-F238E27FC236}">
                            <a16:creationId xmlns:a16="http://schemas.microsoft.com/office/drawing/2014/main" id="{D141F702-D528-45B7-BC27-8496846D2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8069DD41-E663-4241-9826-E9A8AAE6529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53422" y="-1481919"/>
                      <a:ext cx="171186" cy="2911350"/>
                      <a:chOff x="4094111" y="1342485"/>
                      <a:chExt cx="115266" cy="1433724"/>
                    </a:xfrm>
                  </p:grpSpPr>
                  <p:sp>
                    <p:nvSpPr>
                      <p:cNvPr id="173" name="Freeform 211">
                        <a:extLst>
                          <a:ext uri="{FF2B5EF4-FFF2-40B4-BE49-F238E27FC236}">
                            <a16:creationId xmlns:a16="http://schemas.microsoft.com/office/drawing/2014/main" id="{487F8DF6-22D5-4AC4-AB62-971017330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12952" y="2010141"/>
                        <a:ext cx="96425" cy="766068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4" name="Freeform 212">
                        <a:extLst>
                          <a:ext uri="{FF2B5EF4-FFF2-40B4-BE49-F238E27FC236}">
                            <a16:creationId xmlns:a16="http://schemas.microsoft.com/office/drawing/2014/main" id="{7D8092F8-E045-4374-9BA8-1A2707B96B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30972" y="1342485"/>
                        <a:ext cx="55664" cy="855927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5" name="Freeform 213">
                        <a:extLst>
                          <a:ext uri="{FF2B5EF4-FFF2-40B4-BE49-F238E27FC236}">
                            <a16:creationId xmlns:a16="http://schemas.microsoft.com/office/drawing/2014/main" id="{3F1D0067-A583-4E97-938D-CAE904814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8229D96C-C92A-483E-AF46-4E58DCF59AD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19841" y="-2274952"/>
                      <a:ext cx="195110" cy="1443020"/>
                      <a:chOff x="4057716" y="2024611"/>
                      <a:chExt cx="166321" cy="710630"/>
                    </a:xfrm>
                  </p:grpSpPr>
                  <p:sp>
                    <p:nvSpPr>
                      <p:cNvPr id="170" name="Freeform 208">
                        <a:extLst>
                          <a:ext uri="{FF2B5EF4-FFF2-40B4-BE49-F238E27FC236}">
                            <a16:creationId xmlns:a16="http://schemas.microsoft.com/office/drawing/2014/main" id="{86214241-E076-4324-9AD5-873F96421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1" name="Freeform 209">
                        <a:extLst>
                          <a:ext uri="{FF2B5EF4-FFF2-40B4-BE49-F238E27FC236}">
                            <a16:creationId xmlns:a16="http://schemas.microsoft.com/office/drawing/2014/main" id="{2D78839B-C07C-4C1F-BF98-B40387525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2" name="Freeform 210">
                        <a:extLst>
                          <a:ext uri="{FF2B5EF4-FFF2-40B4-BE49-F238E27FC236}">
                            <a16:creationId xmlns:a16="http://schemas.microsoft.com/office/drawing/2014/main" id="{03D3AE91-9AD2-433D-8ECE-170D693D8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66" name="Group 165">
                      <a:extLst>
                        <a:ext uri="{FF2B5EF4-FFF2-40B4-BE49-F238E27FC236}">
                          <a16:creationId xmlns:a16="http://schemas.microsoft.com/office/drawing/2014/main" id="{E8E0F457-90BD-4EA0-B7BD-DC7A6B1F8F84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75422" y="-89935"/>
                      <a:ext cx="195110" cy="1443020"/>
                      <a:chOff x="4057716" y="2024611"/>
                      <a:chExt cx="166321" cy="710630"/>
                    </a:xfrm>
                  </p:grpSpPr>
                  <p:sp>
                    <p:nvSpPr>
                      <p:cNvPr id="167" name="Freeform 205">
                        <a:extLst>
                          <a:ext uri="{FF2B5EF4-FFF2-40B4-BE49-F238E27FC236}">
                            <a16:creationId xmlns:a16="http://schemas.microsoft.com/office/drawing/2014/main" id="{44062CAF-E761-4B2E-BAAD-98C91EB87E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68" name="Freeform 206">
                        <a:extLst>
                          <a:ext uri="{FF2B5EF4-FFF2-40B4-BE49-F238E27FC236}">
                            <a16:creationId xmlns:a16="http://schemas.microsoft.com/office/drawing/2014/main" id="{B486780C-974B-4771-828A-726191928B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69" name="Freeform 207">
                        <a:extLst>
                          <a:ext uri="{FF2B5EF4-FFF2-40B4-BE49-F238E27FC236}">
                            <a16:creationId xmlns:a16="http://schemas.microsoft.com/office/drawing/2014/main" id="{CA49128A-38BE-45CF-9CF7-53E1C8261B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04AB1F02-6F9E-4C2B-B364-B860C2362A8A}"/>
                      </a:ext>
                    </a:extLst>
                  </p:cNvPr>
                  <p:cNvGrpSpPr/>
                  <p:nvPr/>
                </p:nvGrpSpPr>
                <p:grpSpPr>
                  <a:xfrm>
                    <a:off x="-442995" y="-2140228"/>
                    <a:ext cx="599658" cy="3655161"/>
                    <a:chOff x="-442995" y="-2140228"/>
                    <a:chExt cx="599658" cy="3655161"/>
                  </a:xfrm>
                </p:grpSpPr>
                <p:grpSp>
                  <p:nvGrpSpPr>
                    <p:cNvPr id="131" name="Group 130">
                      <a:extLst>
                        <a:ext uri="{FF2B5EF4-FFF2-40B4-BE49-F238E27FC236}">
                          <a16:creationId xmlns:a16="http://schemas.microsoft.com/office/drawing/2014/main" id="{098FC40C-ABF3-40A3-9181-00438B0F1C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442995" y="-2140228"/>
                      <a:ext cx="599658" cy="2958447"/>
                      <a:chOff x="6417787" y="1460091"/>
                      <a:chExt cx="426504" cy="3006838"/>
                    </a:xfrm>
                  </p:grpSpPr>
                  <p:grpSp>
                    <p:nvGrpSpPr>
                      <p:cNvPr id="136" name="Group 135">
                        <a:extLst>
                          <a:ext uri="{FF2B5EF4-FFF2-40B4-BE49-F238E27FC236}">
                            <a16:creationId xmlns:a16="http://schemas.microsoft.com/office/drawing/2014/main" id="{4868F26C-2740-4267-B1AF-38F0F8C191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3314408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151" name="Freeform 188">
                          <a:extLst>
                            <a:ext uri="{FF2B5EF4-FFF2-40B4-BE49-F238E27FC236}">
                              <a16:creationId xmlns:a16="http://schemas.microsoft.com/office/drawing/2014/main" id="{E19F2431-A6C7-443F-A01F-DC1C7AAD7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52" name="Freeform 189">
                          <a:extLst>
                            <a:ext uri="{FF2B5EF4-FFF2-40B4-BE49-F238E27FC236}">
                              <a16:creationId xmlns:a16="http://schemas.microsoft.com/office/drawing/2014/main" id="{0F6C5149-87CB-477B-B92A-E48D670883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53" name="Freeform 190">
                          <a:extLst>
                            <a:ext uri="{FF2B5EF4-FFF2-40B4-BE49-F238E27FC236}">
                              <a16:creationId xmlns:a16="http://schemas.microsoft.com/office/drawing/2014/main" id="{759539A3-715A-4DE3-942C-1011B0972E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54" name="Picture 153">
                          <a:extLst>
                            <a:ext uri="{FF2B5EF4-FFF2-40B4-BE49-F238E27FC236}">
                              <a16:creationId xmlns:a16="http://schemas.microsoft.com/office/drawing/2014/main" id="{72E0FFDB-37BD-40F7-92E5-7DBC8468E9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55" name="Picture 154">
                          <a:extLst>
                            <a:ext uri="{FF2B5EF4-FFF2-40B4-BE49-F238E27FC236}">
                              <a16:creationId xmlns:a16="http://schemas.microsoft.com/office/drawing/2014/main" id="{F08C6344-9415-48AB-88FE-CCB04CE87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56" name="Freeform 193">
                          <a:extLst>
                            <a:ext uri="{FF2B5EF4-FFF2-40B4-BE49-F238E27FC236}">
                              <a16:creationId xmlns:a16="http://schemas.microsoft.com/office/drawing/2014/main" id="{9389E8C4-8C45-42ED-9F6F-2ACFA858ED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37" name="Group 136">
                        <a:extLst>
                          <a:ext uri="{FF2B5EF4-FFF2-40B4-BE49-F238E27FC236}">
                            <a16:creationId xmlns:a16="http://schemas.microsoft.com/office/drawing/2014/main" id="{BF029211-2ED7-4744-9D98-92D7F4EB75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2384444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145" name="Freeform 182">
                          <a:extLst>
                            <a:ext uri="{FF2B5EF4-FFF2-40B4-BE49-F238E27FC236}">
                              <a16:creationId xmlns:a16="http://schemas.microsoft.com/office/drawing/2014/main" id="{7E06D540-877C-4CB3-9C88-AA612EACB2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46" name="Freeform 183">
                          <a:extLst>
                            <a:ext uri="{FF2B5EF4-FFF2-40B4-BE49-F238E27FC236}">
                              <a16:creationId xmlns:a16="http://schemas.microsoft.com/office/drawing/2014/main" id="{C1F99087-4D36-4E5E-BCE6-BF803103DA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47" name="Freeform 184">
                          <a:extLst>
                            <a:ext uri="{FF2B5EF4-FFF2-40B4-BE49-F238E27FC236}">
                              <a16:creationId xmlns:a16="http://schemas.microsoft.com/office/drawing/2014/main" id="{B6F50D7D-5286-41BC-8CD8-6140F7F672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48" name="Picture 147">
                          <a:extLst>
                            <a:ext uri="{FF2B5EF4-FFF2-40B4-BE49-F238E27FC236}">
                              <a16:creationId xmlns:a16="http://schemas.microsoft.com/office/drawing/2014/main" id="{681A02DA-220A-4D7E-998D-CFC4A3C26D8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49" name="Picture 148">
                          <a:extLst>
                            <a:ext uri="{FF2B5EF4-FFF2-40B4-BE49-F238E27FC236}">
                              <a16:creationId xmlns:a16="http://schemas.microsoft.com/office/drawing/2014/main" id="{A3DED8B4-7156-41D4-A989-B2A9CC68DBB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50" name="Freeform 187">
                          <a:extLst>
                            <a:ext uri="{FF2B5EF4-FFF2-40B4-BE49-F238E27FC236}">
                              <a16:creationId xmlns:a16="http://schemas.microsoft.com/office/drawing/2014/main" id="{F229D9F1-E314-42AC-8C0F-33A473DC7E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38" name="Group 137">
                        <a:extLst>
                          <a:ext uri="{FF2B5EF4-FFF2-40B4-BE49-F238E27FC236}">
                            <a16:creationId xmlns:a16="http://schemas.microsoft.com/office/drawing/2014/main" id="{5D9C9C76-FBF4-4AFD-959E-45A2945061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5" y="1460091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139" name="Freeform 176">
                          <a:extLst>
                            <a:ext uri="{FF2B5EF4-FFF2-40B4-BE49-F238E27FC236}">
                              <a16:creationId xmlns:a16="http://schemas.microsoft.com/office/drawing/2014/main" id="{6A3F9BA2-C8E0-447E-A3C9-C2714C9CA9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40" name="Freeform 177">
                          <a:extLst>
                            <a:ext uri="{FF2B5EF4-FFF2-40B4-BE49-F238E27FC236}">
                              <a16:creationId xmlns:a16="http://schemas.microsoft.com/office/drawing/2014/main" id="{E9C5831D-6A24-41B2-A78F-94684858A0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41" name="Freeform 178">
                          <a:extLst>
                            <a:ext uri="{FF2B5EF4-FFF2-40B4-BE49-F238E27FC236}">
                              <a16:creationId xmlns:a16="http://schemas.microsoft.com/office/drawing/2014/main" id="{3E425C71-3B95-4EFC-9EF4-A460451DAD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42" name="Picture 141">
                          <a:extLst>
                            <a:ext uri="{FF2B5EF4-FFF2-40B4-BE49-F238E27FC236}">
                              <a16:creationId xmlns:a16="http://schemas.microsoft.com/office/drawing/2014/main" id="{AD555061-5C60-421A-A8F0-1EE260304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43" name="Picture 142">
                          <a:extLst>
                            <a:ext uri="{FF2B5EF4-FFF2-40B4-BE49-F238E27FC236}">
                              <a16:creationId xmlns:a16="http://schemas.microsoft.com/office/drawing/2014/main" id="{568D670F-D48F-4CDE-8A31-694B0991F1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44" name="Freeform 181">
                          <a:extLst>
                            <a:ext uri="{FF2B5EF4-FFF2-40B4-BE49-F238E27FC236}">
                              <a16:creationId xmlns:a16="http://schemas.microsoft.com/office/drawing/2014/main" id="{6D14C0EE-69C9-45D2-ADC1-5E68E4877E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E6E6F9D4-2F63-488E-8248-90ECA375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87111" y="818479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133" name="Freeform 170">
                        <a:extLst>
                          <a:ext uri="{FF2B5EF4-FFF2-40B4-BE49-F238E27FC236}">
                            <a16:creationId xmlns:a16="http://schemas.microsoft.com/office/drawing/2014/main" id="{FDF590E8-80F9-4F2F-BB1B-C5CEB2C24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4" name="Freeform 171">
                        <a:extLst>
                          <a:ext uri="{FF2B5EF4-FFF2-40B4-BE49-F238E27FC236}">
                            <a16:creationId xmlns:a16="http://schemas.microsoft.com/office/drawing/2014/main" id="{0195EFAE-81E7-4F5D-9852-805BF3A7D3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5" name="Freeform 172">
                        <a:extLst>
                          <a:ext uri="{FF2B5EF4-FFF2-40B4-BE49-F238E27FC236}">
                            <a16:creationId xmlns:a16="http://schemas.microsoft.com/office/drawing/2014/main" id="{C976EDB0-C7C7-411B-BA14-3F310451C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67360D6C-DCB8-45D3-8474-DDD05482DA46}"/>
                      </a:ext>
                    </a:extLst>
                  </p:cNvPr>
                  <p:cNvGrpSpPr/>
                  <p:nvPr/>
                </p:nvGrpSpPr>
                <p:grpSpPr>
                  <a:xfrm>
                    <a:off x="334978" y="-2346959"/>
                    <a:ext cx="599677" cy="3638784"/>
                    <a:chOff x="334978" y="-2346959"/>
                    <a:chExt cx="599677" cy="3638784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B794C84-0742-4574-BF74-42B02BDD98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4978" y="-1666622"/>
                      <a:ext cx="599677" cy="2958447"/>
                      <a:chOff x="6417776" y="1460091"/>
                      <a:chExt cx="426517" cy="3006838"/>
                    </a:xfrm>
                  </p:grpSpPr>
                  <p:grpSp>
                    <p:nvGrpSpPr>
                      <p:cNvPr id="110" name="Group 109">
                        <a:extLst>
                          <a:ext uri="{FF2B5EF4-FFF2-40B4-BE49-F238E27FC236}">
                            <a16:creationId xmlns:a16="http://schemas.microsoft.com/office/drawing/2014/main" id="{FD2091EE-9011-4886-AAD6-5D8DB29B7A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3314408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125" name="Freeform 162">
                          <a:extLst>
                            <a:ext uri="{FF2B5EF4-FFF2-40B4-BE49-F238E27FC236}">
                              <a16:creationId xmlns:a16="http://schemas.microsoft.com/office/drawing/2014/main" id="{49FF31C2-C32D-48A8-BB86-02CAC3A8FF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26" name="Freeform 163">
                          <a:extLst>
                            <a:ext uri="{FF2B5EF4-FFF2-40B4-BE49-F238E27FC236}">
                              <a16:creationId xmlns:a16="http://schemas.microsoft.com/office/drawing/2014/main" id="{41D02492-B4F6-4682-9C0A-447789583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27" name="Freeform 164">
                          <a:extLst>
                            <a:ext uri="{FF2B5EF4-FFF2-40B4-BE49-F238E27FC236}">
                              <a16:creationId xmlns:a16="http://schemas.microsoft.com/office/drawing/2014/main" id="{FA969A4C-C739-4F93-AC97-B6024AE97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28" name="Picture 127">
                          <a:extLst>
                            <a:ext uri="{FF2B5EF4-FFF2-40B4-BE49-F238E27FC236}">
                              <a16:creationId xmlns:a16="http://schemas.microsoft.com/office/drawing/2014/main" id="{0CB5F6D7-BF06-4575-8C1E-73D37E8CBC1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29" name="Picture 128">
                          <a:extLst>
                            <a:ext uri="{FF2B5EF4-FFF2-40B4-BE49-F238E27FC236}">
                              <a16:creationId xmlns:a16="http://schemas.microsoft.com/office/drawing/2014/main" id="{3F16BB79-CFF9-4FED-ACC7-689DF39E470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30" name="Freeform 167">
                          <a:extLst>
                            <a:ext uri="{FF2B5EF4-FFF2-40B4-BE49-F238E27FC236}">
                              <a16:creationId xmlns:a16="http://schemas.microsoft.com/office/drawing/2014/main" id="{6EC4EFD1-CA69-4C0A-963A-87A5AF54D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76F833E6-D861-4343-9439-4D48CFAE60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76" y="2384444"/>
                        <a:ext cx="426159" cy="1152521"/>
                        <a:chOff x="6419304" y="2832970"/>
                        <a:chExt cx="800124" cy="1152521"/>
                      </a:xfrm>
                    </p:grpSpPr>
                    <p:sp>
                      <p:nvSpPr>
                        <p:cNvPr id="119" name="Freeform 156">
                          <a:extLst>
                            <a:ext uri="{FF2B5EF4-FFF2-40B4-BE49-F238E27FC236}">
                              <a16:creationId xmlns:a16="http://schemas.microsoft.com/office/drawing/2014/main" id="{6BFABF78-61D8-43C8-A6ED-03E3BC70E5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20" name="Freeform 157">
                          <a:extLst>
                            <a:ext uri="{FF2B5EF4-FFF2-40B4-BE49-F238E27FC236}">
                              <a16:creationId xmlns:a16="http://schemas.microsoft.com/office/drawing/2014/main" id="{BFEAE2BB-9449-43A8-8779-65726D566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21" name="Freeform 158">
                          <a:extLst>
                            <a:ext uri="{FF2B5EF4-FFF2-40B4-BE49-F238E27FC236}">
                              <a16:creationId xmlns:a16="http://schemas.microsoft.com/office/drawing/2014/main" id="{2DEEDE73-0DE9-4B85-B02A-D35D933366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22" name="Picture 121">
                          <a:extLst>
                            <a:ext uri="{FF2B5EF4-FFF2-40B4-BE49-F238E27FC236}">
                              <a16:creationId xmlns:a16="http://schemas.microsoft.com/office/drawing/2014/main" id="{A5987CA7-E70B-410E-BA92-D5D3CC6239B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04" y="3760022"/>
                          <a:ext cx="800099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23" name="Picture 122">
                          <a:extLst>
                            <a:ext uri="{FF2B5EF4-FFF2-40B4-BE49-F238E27FC236}">
                              <a16:creationId xmlns:a16="http://schemas.microsoft.com/office/drawing/2014/main" id="{144E0589-23CD-4AF9-AA4A-A98D8AAC87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24" name="Freeform 161">
                          <a:extLst>
                            <a:ext uri="{FF2B5EF4-FFF2-40B4-BE49-F238E27FC236}">
                              <a16:creationId xmlns:a16="http://schemas.microsoft.com/office/drawing/2014/main" id="{F283389C-98BA-4A46-B92B-C379604AC1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3F45F8BB-B144-44AF-A054-484468A173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2" y="1460091"/>
                        <a:ext cx="426151" cy="1152521"/>
                        <a:chOff x="6419328" y="2832970"/>
                        <a:chExt cx="800110" cy="1152521"/>
                      </a:xfrm>
                    </p:grpSpPr>
                    <p:sp>
                      <p:nvSpPr>
                        <p:cNvPr id="113" name="Freeform 150">
                          <a:extLst>
                            <a:ext uri="{FF2B5EF4-FFF2-40B4-BE49-F238E27FC236}">
                              <a16:creationId xmlns:a16="http://schemas.microsoft.com/office/drawing/2014/main" id="{4BBD95AF-DF29-4D99-96BC-A143793719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30900" y="3070365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14" name="Freeform 151">
                          <a:extLst>
                            <a:ext uri="{FF2B5EF4-FFF2-40B4-BE49-F238E27FC236}">
                              <a16:creationId xmlns:a16="http://schemas.microsoft.com/office/drawing/2014/main" id="{E33D05EC-8B51-4308-BEBD-625DDF1CD3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15" name="Freeform 152">
                          <a:extLst>
                            <a:ext uri="{FF2B5EF4-FFF2-40B4-BE49-F238E27FC236}">
                              <a16:creationId xmlns:a16="http://schemas.microsoft.com/office/drawing/2014/main" id="{9A1AF4E3-0600-429A-A398-B13DB5E215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16" name="Picture 115">
                          <a:extLst>
                            <a:ext uri="{FF2B5EF4-FFF2-40B4-BE49-F238E27FC236}">
                              <a16:creationId xmlns:a16="http://schemas.microsoft.com/office/drawing/2014/main" id="{5AF5F039-CE90-425F-935E-57D787B210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37" y="3760022"/>
                          <a:ext cx="800101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17" name="Picture 116">
                          <a:extLst>
                            <a:ext uri="{FF2B5EF4-FFF2-40B4-BE49-F238E27FC236}">
                              <a16:creationId xmlns:a16="http://schemas.microsoft.com/office/drawing/2014/main" id="{8EE1C7EC-7C74-4E12-955A-5BFE094EADF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18" name="Freeform 155">
                          <a:extLst>
                            <a:ext uri="{FF2B5EF4-FFF2-40B4-BE49-F238E27FC236}">
                              <a16:creationId xmlns:a16="http://schemas.microsoft.com/office/drawing/2014/main" id="{DA168D6F-AAA5-48F3-A7D4-8A5DE702D6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0B87B543-EF09-4B1C-B67F-B55A86539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5187" y="-2346959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107" name="Freeform 144">
                        <a:extLst>
                          <a:ext uri="{FF2B5EF4-FFF2-40B4-BE49-F238E27FC236}">
                            <a16:creationId xmlns:a16="http://schemas.microsoft.com/office/drawing/2014/main" id="{4FBF81A0-7CF4-4367-B544-7DD4010FB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8" name="Freeform 145">
                        <a:extLst>
                          <a:ext uri="{FF2B5EF4-FFF2-40B4-BE49-F238E27FC236}">
                            <a16:creationId xmlns:a16="http://schemas.microsoft.com/office/drawing/2014/main" id="{4B052E9E-D97C-41E1-A156-F838BEA3BC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9" name="Freeform 146">
                        <a:extLst>
                          <a:ext uri="{FF2B5EF4-FFF2-40B4-BE49-F238E27FC236}">
                            <a16:creationId xmlns:a16="http://schemas.microsoft.com/office/drawing/2014/main" id="{4E166CB1-C984-4D71-8742-227C6105F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00D356FE-3824-4D12-B24B-2010F82483F9}"/>
                      </a:ext>
                    </a:extLst>
                  </p:cNvPr>
                  <p:cNvGrpSpPr/>
                  <p:nvPr/>
                </p:nvGrpSpPr>
                <p:grpSpPr>
                  <a:xfrm>
                    <a:off x="1065037" y="-2260113"/>
                    <a:ext cx="635112" cy="3663865"/>
                    <a:chOff x="1065037" y="-2260113"/>
                    <a:chExt cx="635112" cy="3663865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447BEE72-A8E4-4974-8513-7A52BB210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037" y="-2260113"/>
                      <a:ext cx="635112" cy="2958447"/>
                      <a:chOff x="6392570" y="1460091"/>
                      <a:chExt cx="451721" cy="3006838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C5D62760-9783-430F-97D1-7E5AA514D92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92570" y="1868702"/>
                        <a:ext cx="451362" cy="2598227"/>
                        <a:chOff x="6371984" y="1387264"/>
                        <a:chExt cx="847444" cy="2598227"/>
                      </a:xfrm>
                    </p:grpSpPr>
                    <p:sp>
                      <p:nvSpPr>
                        <p:cNvPr id="99" name="Freeform 136">
                          <a:extLst>
                            <a:ext uri="{FF2B5EF4-FFF2-40B4-BE49-F238E27FC236}">
                              <a16:creationId xmlns:a16="http://schemas.microsoft.com/office/drawing/2014/main" id="{42F48CEB-79FB-4C1C-BC54-53AA4B7C7E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00" name="Freeform 137">
                          <a:extLst>
                            <a:ext uri="{FF2B5EF4-FFF2-40B4-BE49-F238E27FC236}">
                              <a16:creationId xmlns:a16="http://schemas.microsoft.com/office/drawing/2014/main" id="{612A6203-D9CB-4440-9B2C-C8CC3E1AF7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74963" y="3061789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01" name="Freeform 138">
                          <a:extLst>
                            <a:ext uri="{FF2B5EF4-FFF2-40B4-BE49-F238E27FC236}">
                              <a16:creationId xmlns:a16="http://schemas.microsoft.com/office/drawing/2014/main" id="{E0AB7505-949D-44DB-9533-B19446C8B9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457324">
                          <a:off x="6569334" y="1189914"/>
                          <a:ext cx="169610" cy="564309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102" name="Picture 101">
                          <a:extLst>
                            <a:ext uri="{FF2B5EF4-FFF2-40B4-BE49-F238E27FC236}">
                              <a16:creationId xmlns:a16="http://schemas.microsoft.com/office/drawing/2014/main" id="{C1049C82-A633-4D2A-B455-4091FAB1868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103" name="Picture 102">
                          <a:extLst>
                            <a:ext uri="{FF2B5EF4-FFF2-40B4-BE49-F238E27FC236}">
                              <a16:creationId xmlns:a16="http://schemas.microsoft.com/office/drawing/2014/main" id="{2CC660E1-3D6F-4C7B-94D9-BA1984D30C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104" name="Freeform 141">
                          <a:extLst>
                            <a:ext uri="{FF2B5EF4-FFF2-40B4-BE49-F238E27FC236}">
                              <a16:creationId xmlns:a16="http://schemas.microsoft.com/office/drawing/2014/main" id="{F3EE1800-8030-4006-968F-F6F9A58F2E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76423" y="3278671"/>
                          <a:ext cx="120481" cy="463505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966D260D-4FA1-40D4-ACCE-BC2D66B9A1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2384444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93" name="Freeform 130">
                          <a:extLst>
                            <a:ext uri="{FF2B5EF4-FFF2-40B4-BE49-F238E27FC236}">
                              <a16:creationId xmlns:a16="http://schemas.microsoft.com/office/drawing/2014/main" id="{641B4AF6-C420-4B0C-B028-ABB487D5A3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4" name="Freeform 131">
                          <a:extLst>
                            <a:ext uri="{FF2B5EF4-FFF2-40B4-BE49-F238E27FC236}">
                              <a16:creationId xmlns:a16="http://schemas.microsoft.com/office/drawing/2014/main" id="{B9B3299F-EFA3-445A-9E9F-CDE4FC17EA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5" name="Freeform 132">
                          <a:extLst>
                            <a:ext uri="{FF2B5EF4-FFF2-40B4-BE49-F238E27FC236}">
                              <a16:creationId xmlns:a16="http://schemas.microsoft.com/office/drawing/2014/main" id="{7CA73DBB-1C3C-497B-884A-7200EA4195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96" name="Picture 95">
                          <a:extLst>
                            <a:ext uri="{FF2B5EF4-FFF2-40B4-BE49-F238E27FC236}">
                              <a16:creationId xmlns:a16="http://schemas.microsoft.com/office/drawing/2014/main" id="{3AC4149E-C6AD-4F5C-8B0D-291CF7456AA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97" name="Picture 96">
                          <a:extLst>
                            <a:ext uri="{FF2B5EF4-FFF2-40B4-BE49-F238E27FC236}">
                              <a16:creationId xmlns:a16="http://schemas.microsoft.com/office/drawing/2014/main" id="{4859230F-C828-49F5-8598-C86A617409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98" name="Freeform 135">
                          <a:extLst>
                            <a:ext uri="{FF2B5EF4-FFF2-40B4-BE49-F238E27FC236}">
                              <a16:creationId xmlns:a16="http://schemas.microsoft.com/office/drawing/2014/main" id="{27B9B019-0711-4EB4-90CF-4579681A41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93238965-B38C-4ABF-9B11-BC4CF56496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5" y="1460091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87" name="Freeform 124">
                          <a:extLst>
                            <a:ext uri="{FF2B5EF4-FFF2-40B4-BE49-F238E27FC236}">
                              <a16:creationId xmlns:a16="http://schemas.microsoft.com/office/drawing/2014/main" id="{346DB2D4-B0E9-4692-A7FB-5A0CDD59E0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05752" y="3478654"/>
                          <a:ext cx="355096" cy="261757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8" name="Freeform 125">
                          <a:extLst>
                            <a:ext uri="{FF2B5EF4-FFF2-40B4-BE49-F238E27FC236}">
                              <a16:creationId xmlns:a16="http://schemas.microsoft.com/office/drawing/2014/main" id="{9053A49F-FA49-4655-89C2-926863819D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3101" y="3060138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9" name="Freeform 126">
                          <a:extLst>
                            <a:ext uri="{FF2B5EF4-FFF2-40B4-BE49-F238E27FC236}">
                              <a16:creationId xmlns:a16="http://schemas.microsoft.com/office/drawing/2014/main" id="{BD7977E6-CE98-42FB-A93E-00B0779CC3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90" name="Picture 89">
                          <a:extLst>
                            <a:ext uri="{FF2B5EF4-FFF2-40B4-BE49-F238E27FC236}">
                              <a16:creationId xmlns:a16="http://schemas.microsoft.com/office/drawing/2014/main" id="{D8C78007-DAE3-49DC-9746-03971832025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DE1E3F38-165C-4888-BB99-20DFBDA1C5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92" name="Freeform 129">
                          <a:extLst>
                            <a:ext uri="{FF2B5EF4-FFF2-40B4-BE49-F238E27FC236}">
                              <a16:creationId xmlns:a16="http://schemas.microsoft.com/office/drawing/2014/main" id="{6094467B-DE09-4B14-8AAB-2F93AF1D16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8EDDD865-AD71-44E3-B77F-C559D15E87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2640" y="707298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81" name="Freeform 118">
                        <a:extLst>
                          <a:ext uri="{FF2B5EF4-FFF2-40B4-BE49-F238E27FC236}">
                            <a16:creationId xmlns:a16="http://schemas.microsoft.com/office/drawing/2014/main" id="{AC7FFAE3-0E8E-478C-B9F7-B876D8D25B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Freeform 119">
                        <a:extLst>
                          <a:ext uri="{FF2B5EF4-FFF2-40B4-BE49-F238E27FC236}">
                            <a16:creationId xmlns:a16="http://schemas.microsoft.com/office/drawing/2014/main" id="{0933D643-86E0-4E96-AEFC-6D76D15D2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3" name="Freeform 120">
                        <a:extLst>
                          <a:ext uri="{FF2B5EF4-FFF2-40B4-BE49-F238E27FC236}">
                            <a16:creationId xmlns:a16="http://schemas.microsoft.com/office/drawing/2014/main" id="{02FDB259-8C84-47AD-991D-271E4B644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87BF94BB-36DF-41AE-917C-C9990AECB1B3}"/>
                    </a:ext>
                  </a:extLst>
                </p:cNvPr>
                <p:cNvSpPr/>
                <p:nvPr/>
              </p:nvSpPr>
              <p:spPr>
                <a:xfrm>
                  <a:off x="466789" y="84413"/>
                  <a:ext cx="1351159" cy="2159901"/>
                </a:xfrm>
                <a:prstGeom prst="rect">
                  <a:avLst/>
                </a:prstGeom>
                <a:noFill/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3">
                <a:extLst>
                  <a:ext uri="{FF2B5EF4-FFF2-40B4-BE49-F238E27FC236}">
                    <a16:creationId xmlns:a16="http://schemas.microsoft.com/office/drawing/2014/main" id="{BBE14D20-281F-4D93-B0B8-1F26DDEBA027}"/>
                  </a:ext>
                </a:extLst>
              </p:cNvPr>
              <p:cNvSpPr/>
              <p:nvPr/>
            </p:nvSpPr>
            <p:spPr>
              <a:xfrm>
                <a:off x="2242405" y="1332804"/>
                <a:ext cx="40845" cy="161925"/>
              </a:xfrm>
              <a:custGeom>
                <a:avLst/>
                <a:gdLst>
                  <a:gd name="connsiteX0" fmla="*/ 38100 w 40845"/>
                  <a:gd name="connsiteY0" fmla="*/ 161925 h 161925"/>
                  <a:gd name="connsiteX1" fmla="*/ 30956 w 40845"/>
                  <a:gd name="connsiteY1" fmla="*/ 88106 h 161925"/>
                  <a:gd name="connsiteX2" fmla="*/ 23812 w 40845"/>
                  <a:gd name="connsiteY2" fmla="*/ 83343 h 161925"/>
                  <a:gd name="connsiteX3" fmla="*/ 9525 w 40845"/>
                  <a:gd name="connsiteY3" fmla="*/ 66675 h 161925"/>
                  <a:gd name="connsiteX4" fmla="*/ 0 w 40845"/>
                  <a:gd name="connsiteY4" fmla="*/ 52387 h 161925"/>
                  <a:gd name="connsiteX5" fmla="*/ 9525 w 40845"/>
                  <a:gd name="connsiteY5" fmla="*/ 19050 h 161925"/>
                  <a:gd name="connsiteX6" fmla="*/ 23812 w 40845"/>
                  <a:gd name="connsiteY6" fmla="*/ 11906 h 161925"/>
                  <a:gd name="connsiteX7" fmla="*/ 33337 w 40845"/>
                  <a:gd name="connsiteY7" fmla="*/ 7143 h 161925"/>
                  <a:gd name="connsiteX8" fmla="*/ 40481 w 40845"/>
                  <a:gd name="connsiteY8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45" h="161925">
                    <a:moveTo>
                      <a:pt x="38100" y="161925"/>
                    </a:moveTo>
                    <a:cubicBezTo>
                      <a:pt x="38078" y="161297"/>
                      <a:pt x="47736" y="104887"/>
                      <a:pt x="30956" y="88106"/>
                    </a:cubicBezTo>
                    <a:cubicBezTo>
                      <a:pt x="28932" y="86082"/>
                      <a:pt x="26193" y="84931"/>
                      <a:pt x="23812" y="83343"/>
                    </a:cubicBezTo>
                    <a:cubicBezTo>
                      <a:pt x="9198" y="61422"/>
                      <a:pt x="32624" y="95550"/>
                      <a:pt x="9525" y="66675"/>
                    </a:cubicBezTo>
                    <a:cubicBezTo>
                      <a:pt x="5949" y="62205"/>
                      <a:pt x="0" y="52387"/>
                      <a:pt x="0" y="52387"/>
                    </a:cubicBezTo>
                    <a:cubicBezTo>
                      <a:pt x="2117" y="29098"/>
                      <a:pt x="-3600" y="29988"/>
                      <a:pt x="9525" y="19050"/>
                    </a:cubicBezTo>
                    <a:cubicBezTo>
                      <a:pt x="17604" y="12317"/>
                      <a:pt x="14963" y="15698"/>
                      <a:pt x="23812" y="11906"/>
                    </a:cubicBezTo>
                    <a:cubicBezTo>
                      <a:pt x="27075" y="10508"/>
                      <a:pt x="30255" y="8904"/>
                      <a:pt x="33337" y="7143"/>
                    </a:cubicBezTo>
                    <a:cubicBezTo>
                      <a:pt x="41141" y="2683"/>
                      <a:pt x="40481" y="5037"/>
                      <a:pt x="40481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4">
                <a:extLst>
                  <a:ext uri="{FF2B5EF4-FFF2-40B4-BE49-F238E27FC236}">
                    <a16:creationId xmlns:a16="http://schemas.microsoft.com/office/drawing/2014/main" id="{04984560-8D61-4C2C-8C28-A67B0879EC62}"/>
                  </a:ext>
                </a:extLst>
              </p:cNvPr>
              <p:cNvSpPr/>
              <p:nvPr/>
            </p:nvSpPr>
            <p:spPr>
              <a:xfrm>
                <a:off x="2320986" y="1332804"/>
                <a:ext cx="100261" cy="150018"/>
              </a:xfrm>
              <a:custGeom>
                <a:avLst/>
                <a:gdLst>
                  <a:gd name="connsiteX0" fmla="*/ 21431 w 100261"/>
                  <a:gd name="connsiteY0" fmla="*/ 150018 h 150018"/>
                  <a:gd name="connsiteX1" fmla="*/ 14287 w 100261"/>
                  <a:gd name="connsiteY1" fmla="*/ 135731 h 150018"/>
                  <a:gd name="connsiteX2" fmla="*/ 9525 w 100261"/>
                  <a:gd name="connsiteY2" fmla="*/ 128587 h 150018"/>
                  <a:gd name="connsiteX3" fmla="*/ 7144 w 100261"/>
                  <a:gd name="connsiteY3" fmla="*/ 119062 h 150018"/>
                  <a:gd name="connsiteX4" fmla="*/ 2381 w 100261"/>
                  <a:gd name="connsiteY4" fmla="*/ 107156 h 150018"/>
                  <a:gd name="connsiteX5" fmla="*/ 0 w 100261"/>
                  <a:gd name="connsiteY5" fmla="*/ 100012 h 150018"/>
                  <a:gd name="connsiteX6" fmla="*/ 2381 w 100261"/>
                  <a:gd name="connsiteY6" fmla="*/ 64293 h 150018"/>
                  <a:gd name="connsiteX7" fmla="*/ 9525 w 100261"/>
                  <a:gd name="connsiteY7" fmla="*/ 59531 h 150018"/>
                  <a:gd name="connsiteX8" fmla="*/ 35719 w 100261"/>
                  <a:gd name="connsiteY8" fmla="*/ 50006 h 150018"/>
                  <a:gd name="connsiteX9" fmla="*/ 50006 w 100261"/>
                  <a:gd name="connsiteY9" fmla="*/ 45243 h 150018"/>
                  <a:gd name="connsiteX10" fmla="*/ 88106 w 100261"/>
                  <a:gd name="connsiteY10" fmla="*/ 47625 h 150018"/>
                  <a:gd name="connsiteX11" fmla="*/ 95250 w 100261"/>
                  <a:gd name="connsiteY11" fmla="*/ 54768 h 150018"/>
                  <a:gd name="connsiteX12" fmla="*/ 97631 w 100261"/>
                  <a:gd name="connsiteY12" fmla="*/ 66675 h 150018"/>
                  <a:gd name="connsiteX13" fmla="*/ 100012 w 100261"/>
                  <a:gd name="connsiteY13" fmla="*/ 76200 h 150018"/>
                  <a:gd name="connsiteX14" fmla="*/ 97631 w 100261"/>
                  <a:gd name="connsiteY14" fmla="*/ 90487 h 150018"/>
                  <a:gd name="connsiteX15" fmla="*/ 52387 w 100261"/>
                  <a:gd name="connsiteY15" fmla="*/ 85725 h 150018"/>
                  <a:gd name="connsiteX16" fmla="*/ 45244 w 100261"/>
                  <a:gd name="connsiteY16" fmla="*/ 80962 h 150018"/>
                  <a:gd name="connsiteX17" fmla="*/ 28575 w 100261"/>
                  <a:gd name="connsiteY17" fmla="*/ 59531 h 150018"/>
                  <a:gd name="connsiteX18" fmla="*/ 23812 w 100261"/>
                  <a:gd name="connsiteY18" fmla="*/ 52387 h 150018"/>
                  <a:gd name="connsiteX19" fmla="*/ 26194 w 100261"/>
                  <a:gd name="connsiteY19" fmla="*/ 38100 h 150018"/>
                  <a:gd name="connsiteX20" fmla="*/ 47625 w 100261"/>
                  <a:gd name="connsiteY20" fmla="*/ 21431 h 150018"/>
                  <a:gd name="connsiteX21" fmla="*/ 54769 w 100261"/>
                  <a:gd name="connsiteY21" fmla="*/ 16668 h 150018"/>
                  <a:gd name="connsiteX22" fmla="*/ 64294 w 100261"/>
                  <a:gd name="connsiteY22" fmla="*/ 9525 h 150018"/>
                  <a:gd name="connsiteX23" fmla="*/ 71437 w 100261"/>
                  <a:gd name="connsiteY23" fmla="*/ 7143 h 150018"/>
                  <a:gd name="connsiteX24" fmla="*/ 76200 w 100261"/>
                  <a:gd name="connsiteY24" fmla="*/ 0 h 15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61" h="150018">
                    <a:moveTo>
                      <a:pt x="21431" y="150018"/>
                    </a:moveTo>
                    <a:cubicBezTo>
                      <a:pt x="19050" y="145256"/>
                      <a:pt x="16873" y="140385"/>
                      <a:pt x="14287" y="135731"/>
                    </a:cubicBezTo>
                    <a:cubicBezTo>
                      <a:pt x="12897" y="133229"/>
                      <a:pt x="10652" y="131218"/>
                      <a:pt x="9525" y="128587"/>
                    </a:cubicBezTo>
                    <a:cubicBezTo>
                      <a:pt x="8236" y="125579"/>
                      <a:pt x="8179" y="122167"/>
                      <a:pt x="7144" y="119062"/>
                    </a:cubicBezTo>
                    <a:cubicBezTo>
                      <a:pt x="5792" y="115007"/>
                      <a:pt x="3882" y="111158"/>
                      <a:pt x="2381" y="107156"/>
                    </a:cubicBezTo>
                    <a:cubicBezTo>
                      <a:pt x="1500" y="104806"/>
                      <a:pt x="794" y="102393"/>
                      <a:pt x="0" y="100012"/>
                    </a:cubicBezTo>
                    <a:cubicBezTo>
                      <a:pt x="794" y="88106"/>
                      <a:pt x="-352" y="75909"/>
                      <a:pt x="2381" y="64293"/>
                    </a:cubicBezTo>
                    <a:cubicBezTo>
                      <a:pt x="3036" y="61507"/>
                      <a:pt x="7040" y="60951"/>
                      <a:pt x="9525" y="59531"/>
                    </a:cubicBezTo>
                    <a:cubicBezTo>
                      <a:pt x="21272" y="52819"/>
                      <a:pt x="20433" y="54709"/>
                      <a:pt x="35719" y="50006"/>
                    </a:cubicBezTo>
                    <a:cubicBezTo>
                      <a:pt x="40517" y="48530"/>
                      <a:pt x="45244" y="46831"/>
                      <a:pt x="50006" y="45243"/>
                    </a:cubicBezTo>
                    <a:cubicBezTo>
                      <a:pt x="62706" y="46037"/>
                      <a:pt x="75654" y="45004"/>
                      <a:pt x="88106" y="47625"/>
                    </a:cubicBezTo>
                    <a:cubicBezTo>
                      <a:pt x="91401" y="48319"/>
                      <a:pt x="93744" y="51756"/>
                      <a:pt x="95250" y="54768"/>
                    </a:cubicBezTo>
                    <a:cubicBezTo>
                      <a:pt x="97060" y="58388"/>
                      <a:pt x="96753" y="62724"/>
                      <a:pt x="97631" y="66675"/>
                    </a:cubicBezTo>
                    <a:cubicBezTo>
                      <a:pt x="98341" y="69870"/>
                      <a:pt x="99218" y="73025"/>
                      <a:pt x="100012" y="76200"/>
                    </a:cubicBezTo>
                    <a:cubicBezTo>
                      <a:pt x="99218" y="80962"/>
                      <a:pt x="102239" y="89047"/>
                      <a:pt x="97631" y="90487"/>
                    </a:cubicBezTo>
                    <a:cubicBezTo>
                      <a:pt x="84926" y="94457"/>
                      <a:pt x="66281" y="89198"/>
                      <a:pt x="52387" y="85725"/>
                    </a:cubicBezTo>
                    <a:cubicBezTo>
                      <a:pt x="50006" y="84137"/>
                      <a:pt x="47442" y="82794"/>
                      <a:pt x="45244" y="80962"/>
                    </a:cubicBezTo>
                    <a:cubicBezTo>
                      <a:pt x="36850" y="73966"/>
                      <a:pt x="35215" y="69490"/>
                      <a:pt x="28575" y="59531"/>
                    </a:cubicBezTo>
                    <a:lnTo>
                      <a:pt x="23812" y="52387"/>
                    </a:lnTo>
                    <a:cubicBezTo>
                      <a:pt x="24606" y="47625"/>
                      <a:pt x="23761" y="42270"/>
                      <a:pt x="26194" y="38100"/>
                    </a:cubicBezTo>
                    <a:cubicBezTo>
                      <a:pt x="33949" y="24806"/>
                      <a:pt x="37187" y="24910"/>
                      <a:pt x="47625" y="21431"/>
                    </a:cubicBezTo>
                    <a:cubicBezTo>
                      <a:pt x="50006" y="19843"/>
                      <a:pt x="52440" y="18332"/>
                      <a:pt x="54769" y="16668"/>
                    </a:cubicBezTo>
                    <a:cubicBezTo>
                      <a:pt x="57998" y="14361"/>
                      <a:pt x="60848" y="11494"/>
                      <a:pt x="64294" y="9525"/>
                    </a:cubicBezTo>
                    <a:cubicBezTo>
                      <a:pt x="66473" y="8280"/>
                      <a:pt x="69056" y="7937"/>
                      <a:pt x="71437" y="7143"/>
                    </a:cubicBezTo>
                    <a:lnTo>
                      <a:pt x="76200" y="0"/>
                    </a:ln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12">
                <a:extLst>
                  <a:ext uri="{FF2B5EF4-FFF2-40B4-BE49-F238E27FC236}">
                    <a16:creationId xmlns:a16="http://schemas.microsoft.com/office/drawing/2014/main" id="{DE1B50FC-0629-4B59-BCB7-537C866E5D57}"/>
                  </a:ext>
                </a:extLst>
              </p:cNvPr>
              <p:cNvSpPr/>
              <p:nvPr/>
            </p:nvSpPr>
            <p:spPr>
              <a:xfrm>
                <a:off x="1447052" y="2245616"/>
                <a:ext cx="279415" cy="441325"/>
              </a:xfrm>
              <a:custGeom>
                <a:avLst/>
                <a:gdLst>
                  <a:gd name="connsiteX0" fmla="*/ 82565 w 279415"/>
                  <a:gd name="connsiteY0" fmla="*/ 441325 h 441325"/>
                  <a:gd name="connsiteX1" fmla="*/ 79390 w 279415"/>
                  <a:gd name="connsiteY1" fmla="*/ 254000 h 441325"/>
                  <a:gd name="connsiteX2" fmla="*/ 149240 w 279415"/>
                  <a:gd name="connsiteY2" fmla="*/ 371475 h 441325"/>
                  <a:gd name="connsiteX3" fmla="*/ 15 w 279415"/>
                  <a:gd name="connsiteY3" fmla="*/ 219075 h 441325"/>
                  <a:gd name="connsiteX4" fmla="*/ 139715 w 279415"/>
                  <a:gd name="connsiteY4" fmla="*/ 79375 h 441325"/>
                  <a:gd name="connsiteX5" fmla="*/ 101615 w 279415"/>
                  <a:gd name="connsiteY5" fmla="*/ 203200 h 441325"/>
                  <a:gd name="connsiteX6" fmla="*/ 25415 w 279415"/>
                  <a:gd name="connsiteY6" fmla="*/ 47625 h 441325"/>
                  <a:gd name="connsiteX7" fmla="*/ 279415 w 279415"/>
                  <a:gd name="connsiteY7" fmla="*/ 0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415" h="441325">
                    <a:moveTo>
                      <a:pt x="82565" y="441325"/>
                    </a:moveTo>
                    <a:cubicBezTo>
                      <a:pt x="75421" y="353483"/>
                      <a:pt x="68277" y="265642"/>
                      <a:pt x="79390" y="254000"/>
                    </a:cubicBezTo>
                    <a:cubicBezTo>
                      <a:pt x="90503" y="242358"/>
                      <a:pt x="162469" y="377296"/>
                      <a:pt x="149240" y="371475"/>
                    </a:cubicBezTo>
                    <a:cubicBezTo>
                      <a:pt x="136011" y="365654"/>
                      <a:pt x="1602" y="267758"/>
                      <a:pt x="15" y="219075"/>
                    </a:cubicBezTo>
                    <a:cubicBezTo>
                      <a:pt x="-1572" y="170392"/>
                      <a:pt x="122782" y="82021"/>
                      <a:pt x="139715" y="79375"/>
                    </a:cubicBezTo>
                    <a:cubicBezTo>
                      <a:pt x="156648" y="76729"/>
                      <a:pt x="120665" y="208492"/>
                      <a:pt x="101615" y="203200"/>
                    </a:cubicBezTo>
                    <a:cubicBezTo>
                      <a:pt x="82565" y="197908"/>
                      <a:pt x="-4218" y="81492"/>
                      <a:pt x="25415" y="47625"/>
                    </a:cubicBezTo>
                    <a:cubicBezTo>
                      <a:pt x="55048" y="13758"/>
                      <a:pt x="167761" y="48683"/>
                      <a:pt x="27941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246">
                <a:extLst>
                  <a:ext uri="{FF2B5EF4-FFF2-40B4-BE49-F238E27FC236}">
                    <a16:creationId xmlns:a16="http://schemas.microsoft.com/office/drawing/2014/main" id="{A08886FA-20E7-4911-BFFC-9777F6C5863B}"/>
                  </a:ext>
                </a:extLst>
              </p:cNvPr>
              <p:cNvSpPr/>
              <p:nvPr/>
            </p:nvSpPr>
            <p:spPr>
              <a:xfrm flipH="1">
                <a:off x="1293116" y="2861359"/>
                <a:ext cx="168366" cy="1386549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247">
                <a:extLst>
                  <a:ext uri="{FF2B5EF4-FFF2-40B4-BE49-F238E27FC236}">
                    <a16:creationId xmlns:a16="http://schemas.microsoft.com/office/drawing/2014/main" id="{DD766984-164A-45A0-B96F-3F3A071625F9}"/>
                  </a:ext>
                </a:extLst>
              </p:cNvPr>
              <p:cNvSpPr/>
              <p:nvPr/>
            </p:nvSpPr>
            <p:spPr>
              <a:xfrm>
                <a:off x="1339698" y="2279651"/>
                <a:ext cx="130602" cy="2583346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248">
                <a:extLst>
                  <a:ext uri="{FF2B5EF4-FFF2-40B4-BE49-F238E27FC236}">
                    <a16:creationId xmlns:a16="http://schemas.microsoft.com/office/drawing/2014/main" id="{CA374813-843C-4B51-AEE0-BBE5BCD0BDD9}"/>
                  </a:ext>
                </a:extLst>
              </p:cNvPr>
              <p:cNvSpPr/>
              <p:nvPr/>
            </p:nvSpPr>
            <p:spPr>
              <a:xfrm flipH="1">
                <a:off x="1325378" y="1015679"/>
                <a:ext cx="63108" cy="927963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249">
                <a:extLst>
                  <a:ext uri="{FF2B5EF4-FFF2-40B4-BE49-F238E27FC236}">
                    <a16:creationId xmlns:a16="http://schemas.microsoft.com/office/drawing/2014/main" id="{F15F69FE-D088-4572-946C-397DBC9BE7B0}"/>
                  </a:ext>
                </a:extLst>
              </p:cNvPr>
              <p:cNvSpPr/>
              <p:nvPr/>
            </p:nvSpPr>
            <p:spPr>
              <a:xfrm flipH="1">
                <a:off x="1361943" y="1016002"/>
                <a:ext cx="63128" cy="965910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250">
                <a:extLst>
                  <a:ext uri="{FF2B5EF4-FFF2-40B4-BE49-F238E27FC236}">
                    <a16:creationId xmlns:a16="http://schemas.microsoft.com/office/drawing/2014/main" id="{3391C976-0632-4222-9F2B-FB8DC3A0B6E5}"/>
                  </a:ext>
                </a:extLst>
              </p:cNvPr>
              <p:cNvSpPr/>
              <p:nvPr/>
            </p:nvSpPr>
            <p:spPr>
              <a:xfrm>
                <a:off x="1325635" y="1011774"/>
                <a:ext cx="111582" cy="1284941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A79B9E-1FCD-466D-8BD0-75A867B5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6715" y="4771206"/>
              <a:ext cx="555236" cy="30104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D05443-8280-47EB-8DA9-62F5B4E6C6A4}"/>
                </a:ext>
              </a:extLst>
            </p:cNvPr>
            <p:cNvSpPr txBox="1"/>
            <p:nvPr/>
          </p:nvSpPr>
          <p:spPr>
            <a:xfrm>
              <a:off x="3067469" y="3838790"/>
              <a:ext cx="97174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Crystallite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6E882-7CF4-4B55-B51C-98C9CF443D05}"/>
                </a:ext>
              </a:extLst>
            </p:cNvPr>
            <p:cNvSpPr txBox="1"/>
            <p:nvPr/>
          </p:nvSpPr>
          <p:spPr>
            <a:xfrm>
              <a:off x="1715802" y="2713541"/>
              <a:ext cx="1069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Interfibrillar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tie chains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A531ED-B796-4B75-815F-18142C9F758F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H="1">
              <a:off x="690001" y="3189124"/>
              <a:ext cx="1189962" cy="504611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62">
              <a:extLst>
                <a:ext uri="{FF2B5EF4-FFF2-40B4-BE49-F238E27FC236}">
                  <a16:creationId xmlns:a16="http://schemas.microsoft.com/office/drawing/2014/main" id="{BAEF7285-3E17-4D5E-B426-014161060824}"/>
                </a:ext>
              </a:extLst>
            </p:cNvPr>
            <p:cNvSpPr/>
            <p:nvPr/>
          </p:nvSpPr>
          <p:spPr>
            <a:xfrm>
              <a:off x="2537396" y="5083877"/>
              <a:ext cx="148959" cy="598285"/>
            </a:xfrm>
            <a:custGeom>
              <a:avLst/>
              <a:gdLst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25052 w 393611"/>
                <a:gd name="connsiteY3" fmla="*/ 136991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75156 w 393611"/>
                <a:gd name="connsiteY3" fmla="*/ 80624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4298 h 680830"/>
                <a:gd name="connsiteX1" fmla="*/ 200416 w 393611"/>
                <a:gd name="connsiteY1" fmla="*/ 79454 h 680830"/>
                <a:gd name="connsiteX2" fmla="*/ 150312 w 393611"/>
                <a:gd name="connsiteY2" fmla="*/ 160873 h 680830"/>
                <a:gd name="connsiteX3" fmla="*/ 75156 w 393611"/>
                <a:gd name="connsiteY3" fmla="*/ 54402 h 680830"/>
                <a:gd name="connsiteX4" fmla="*/ 350729 w 393611"/>
                <a:gd name="connsiteY4" fmla="*/ 279871 h 680830"/>
                <a:gd name="connsiteX5" fmla="*/ 106471 w 393611"/>
                <a:gd name="connsiteY5" fmla="*/ 467761 h 680830"/>
                <a:gd name="connsiteX6" fmla="*/ 125260 w 393611"/>
                <a:gd name="connsiteY6" fmla="*/ 223503 h 680830"/>
                <a:gd name="connsiteX7" fmla="*/ 388307 w 393611"/>
                <a:gd name="connsiteY7" fmla="*/ 461498 h 680830"/>
                <a:gd name="connsiteX8" fmla="*/ 294362 w 393611"/>
                <a:gd name="connsiteY8" fmla="*/ 567969 h 680830"/>
                <a:gd name="connsiteX9" fmla="*/ 206679 w 393611"/>
                <a:gd name="connsiteY9" fmla="*/ 542917 h 680830"/>
                <a:gd name="connsiteX10" fmla="*/ 125260 w 393611"/>
                <a:gd name="connsiteY10" fmla="*/ 605547 h 680830"/>
                <a:gd name="connsiteX11" fmla="*/ 338203 w 393611"/>
                <a:gd name="connsiteY11" fmla="*/ 680703 h 680830"/>
                <a:gd name="connsiteX0" fmla="*/ 70137 w 325962"/>
                <a:gd name="connsiteY0" fmla="*/ 3477 h 705061"/>
                <a:gd name="connsiteX1" fmla="*/ 132767 w 325962"/>
                <a:gd name="connsiteY1" fmla="*/ 103685 h 705061"/>
                <a:gd name="connsiteX2" fmla="*/ 82663 w 325962"/>
                <a:gd name="connsiteY2" fmla="*/ 185104 h 705061"/>
                <a:gd name="connsiteX3" fmla="*/ 7507 w 325962"/>
                <a:gd name="connsiteY3" fmla="*/ 78633 h 705061"/>
                <a:gd name="connsiteX4" fmla="*/ 283080 w 325962"/>
                <a:gd name="connsiteY4" fmla="*/ 304102 h 705061"/>
                <a:gd name="connsiteX5" fmla="*/ 38822 w 325962"/>
                <a:gd name="connsiteY5" fmla="*/ 491992 h 705061"/>
                <a:gd name="connsiteX6" fmla="*/ 57611 w 325962"/>
                <a:gd name="connsiteY6" fmla="*/ 247734 h 705061"/>
                <a:gd name="connsiteX7" fmla="*/ 320658 w 325962"/>
                <a:gd name="connsiteY7" fmla="*/ 485729 h 705061"/>
                <a:gd name="connsiteX8" fmla="*/ 226713 w 325962"/>
                <a:gd name="connsiteY8" fmla="*/ 592200 h 705061"/>
                <a:gd name="connsiteX9" fmla="*/ 139030 w 325962"/>
                <a:gd name="connsiteY9" fmla="*/ 567148 h 705061"/>
                <a:gd name="connsiteX10" fmla="*/ 57611 w 325962"/>
                <a:gd name="connsiteY10" fmla="*/ 629778 h 705061"/>
                <a:gd name="connsiteX11" fmla="*/ 270554 w 325962"/>
                <a:gd name="connsiteY11" fmla="*/ 704934 h 70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962" h="705061">
                  <a:moveTo>
                    <a:pt x="70137" y="3477"/>
                  </a:moveTo>
                  <a:cubicBezTo>
                    <a:pt x="139030" y="-18966"/>
                    <a:pt x="130679" y="73414"/>
                    <a:pt x="132767" y="103685"/>
                  </a:cubicBezTo>
                  <a:cubicBezTo>
                    <a:pt x="134855" y="133956"/>
                    <a:pt x="103540" y="189279"/>
                    <a:pt x="82663" y="185104"/>
                  </a:cubicBezTo>
                  <a:cubicBezTo>
                    <a:pt x="61786" y="180929"/>
                    <a:pt x="-25896" y="58800"/>
                    <a:pt x="7507" y="78633"/>
                  </a:cubicBezTo>
                  <a:cubicBezTo>
                    <a:pt x="40910" y="98466"/>
                    <a:pt x="277861" y="235209"/>
                    <a:pt x="283080" y="304102"/>
                  </a:cubicBezTo>
                  <a:cubicBezTo>
                    <a:pt x="288299" y="372995"/>
                    <a:pt x="76400" y="501387"/>
                    <a:pt x="38822" y="491992"/>
                  </a:cubicBezTo>
                  <a:cubicBezTo>
                    <a:pt x="1244" y="482597"/>
                    <a:pt x="10638" y="248778"/>
                    <a:pt x="57611" y="247734"/>
                  </a:cubicBezTo>
                  <a:cubicBezTo>
                    <a:pt x="104584" y="246690"/>
                    <a:pt x="292474" y="428318"/>
                    <a:pt x="320658" y="485729"/>
                  </a:cubicBezTo>
                  <a:cubicBezTo>
                    <a:pt x="348842" y="543140"/>
                    <a:pt x="256984" y="578630"/>
                    <a:pt x="226713" y="592200"/>
                  </a:cubicBezTo>
                  <a:cubicBezTo>
                    <a:pt x="196442" y="605770"/>
                    <a:pt x="167214" y="560885"/>
                    <a:pt x="139030" y="567148"/>
                  </a:cubicBezTo>
                  <a:cubicBezTo>
                    <a:pt x="110846" y="573411"/>
                    <a:pt x="35690" y="606814"/>
                    <a:pt x="57611" y="629778"/>
                  </a:cubicBezTo>
                  <a:cubicBezTo>
                    <a:pt x="79532" y="652742"/>
                    <a:pt x="207924" y="708066"/>
                    <a:pt x="270554" y="70493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163">
              <a:extLst>
                <a:ext uri="{FF2B5EF4-FFF2-40B4-BE49-F238E27FC236}">
                  <a16:creationId xmlns:a16="http://schemas.microsoft.com/office/drawing/2014/main" id="{6C71CD9B-9A73-438F-99AC-EF9263B6A38C}"/>
                </a:ext>
              </a:extLst>
            </p:cNvPr>
            <p:cNvSpPr/>
            <p:nvPr/>
          </p:nvSpPr>
          <p:spPr>
            <a:xfrm>
              <a:off x="2625783" y="5086826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164">
              <a:extLst>
                <a:ext uri="{FF2B5EF4-FFF2-40B4-BE49-F238E27FC236}">
                  <a16:creationId xmlns:a16="http://schemas.microsoft.com/office/drawing/2014/main" id="{83DAA71D-3D48-42F5-909C-39AEA04C73CF}"/>
                </a:ext>
              </a:extLst>
            </p:cNvPr>
            <p:cNvSpPr/>
            <p:nvPr/>
          </p:nvSpPr>
          <p:spPr>
            <a:xfrm>
              <a:off x="2728983" y="5081511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5F09CE-CE5F-40A3-97CF-33656A61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6715" y="5671424"/>
              <a:ext cx="571957" cy="29928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4" name="Freeform 166">
              <a:extLst>
                <a:ext uri="{FF2B5EF4-FFF2-40B4-BE49-F238E27FC236}">
                  <a16:creationId xmlns:a16="http://schemas.microsoft.com/office/drawing/2014/main" id="{137316F2-D981-4EE9-965F-93D49E9F8B71}"/>
                </a:ext>
              </a:extLst>
            </p:cNvPr>
            <p:cNvSpPr/>
            <p:nvPr/>
          </p:nvSpPr>
          <p:spPr>
            <a:xfrm>
              <a:off x="2719531" y="5076091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170">
              <a:extLst>
                <a:ext uri="{FF2B5EF4-FFF2-40B4-BE49-F238E27FC236}">
                  <a16:creationId xmlns:a16="http://schemas.microsoft.com/office/drawing/2014/main" id="{84701862-5A86-4019-9EF1-8C2307E6A811}"/>
                </a:ext>
              </a:extLst>
            </p:cNvPr>
            <p:cNvSpPr/>
            <p:nvPr/>
          </p:nvSpPr>
          <p:spPr>
            <a:xfrm>
              <a:off x="2290488" y="5086238"/>
              <a:ext cx="148959" cy="598285"/>
            </a:xfrm>
            <a:custGeom>
              <a:avLst/>
              <a:gdLst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25052 w 393611"/>
                <a:gd name="connsiteY3" fmla="*/ 136991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75156 w 393611"/>
                <a:gd name="connsiteY3" fmla="*/ 80624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4298 h 680830"/>
                <a:gd name="connsiteX1" fmla="*/ 200416 w 393611"/>
                <a:gd name="connsiteY1" fmla="*/ 79454 h 680830"/>
                <a:gd name="connsiteX2" fmla="*/ 150312 w 393611"/>
                <a:gd name="connsiteY2" fmla="*/ 160873 h 680830"/>
                <a:gd name="connsiteX3" fmla="*/ 75156 w 393611"/>
                <a:gd name="connsiteY3" fmla="*/ 54402 h 680830"/>
                <a:gd name="connsiteX4" fmla="*/ 350729 w 393611"/>
                <a:gd name="connsiteY4" fmla="*/ 279871 h 680830"/>
                <a:gd name="connsiteX5" fmla="*/ 106471 w 393611"/>
                <a:gd name="connsiteY5" fmla="*/ 467761 h 680830"/>
                <a:gd name="connsiteX6" fmla="*/ 125260 w 393611"/>
                <a:gd name="connsiteY6" fmla="*/ 223503 h 680830"/>
                <a:gd name="connsiteX7" fmla="*/ 388307 w 393611"/>
                <a:gd name="connsiteY7" fmla="*/ 461498 h 680830"/>
                <a:gd name="connsiteX8" fmla="*/ 294362 w 393611"/>
                <a:gd name="connsiteY8" fmla="*/ 567969 h 680830"/>
                <a:gd name="connsiteX9" fmla="*/ 206679 w 393611"/>
                <a:gd name="connsiteY9" fmla="*/ 542917 h 680830"/>
                <a:gd name="connsiteX10" fmla="*/ 125260 w 393611"/>
                <a:gd name="connsiteY10" fmla="*/ 605547 h 680830"/>
                <a:gd name="connsiteX11" fmla="*/ 338203 w 393611"/>
                <a:gd name="connsiteY11" fmla="*/ 680703 h 680830"/>
                <a:gd name="connsiteX0" fmla="*/ 70137 w 325962"/>
                <a:gd name="connsiteY0" fmla="*/ 3477 h 705061"/>
                <a:gd name="connsiteX1" fmla="*/ 132767 w 325962"/>
                <a:gd name="connsiteY1" fmla="*/ 103685 h 705061"/>
                <a:gd name="connsiteX2" fmla="*/ 82663 w 325962"/>
                <a:gd name="connsiteY2" fmla="*/ 185104 h 705061"/>
                <a:gd name="connsiteX3" fmla="*/ 7507 w 325962"/>
                <a:gd name="connsiteY3" fmla="*/ 78633 h 705061"/>
                <a:gd name="connsiteX4" fmla="*/ 283080 w 325962"/>
                <a:gd name="connsiteY4" fmla="*/ 304102 h 705061"/>
                <a:gd name="connsiteX5" fmla="*/ 38822 w 325962"/>
                <a:gd name="connsiteY5" fmla="*/ 491992 h 705061"/>
                <a:gd name="connsiteX6" fmla="*/ 57611 w 325962"/>
                <a:gd name="connsiteY6" fmla="*/ 247734 h 705061"/>
                <a:gd name="connsiteX7" fmla="*/ 320658 w 325962"/>
                <a:gd name="connsiteY7" fmla="*/ 485729 h 705061"/>
                <a:gd name="connsiteX8" fmla="*/ 226713 w 325962"/>
                <a:gd name="connsiteY8" fmla="*/ 592200 h 705061"/>
                <a:gd name="connsiteX9" fmla="*/ 139030 w 325962"/>
                <a:gd name="connsiteY9" fmla="*/ 567148 h 705061"/>
                <a:gd name="connsiteX10" fmla="*/ 57611 w 325962"/>
                <a:gd name="connsiteY10" fmla="*/ 629778 h 705061"/>
                <a:gd name="connsiteX11" fmla="*/ 270554 w 325962"/>
                <a:gd name="connsiteY11" fmla="*/ 704934 h 70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962" h="705061">
                  <a:moveTo>
                    <a:pt x="70137" y="3477"/>
                  </a:moveTo>
                  <a:cubicBezTo>
                    <a:pt x="139030" y="-18966"/>
                    <a:pt x="130679" y="73414"/>
                    <a:pt x="132767" y="103685"/>
                  </a:cubicBezTo>
                  <a:cubicBezTo>
                    <a:pt x="134855" y="133956"/>
                    <a:pt x="103540" y="189279"/>
                    <a:pt x="82663" y="185104"/>
                  </a:cubicBezTo>
                  <a:cubicBezTo>
                    <a:pt x="61786" y="180929"/>
                    <a:pt x="-25896" y="58800"/>
                    <a:pt x="7507" y="78633"/>
                  </a:cubicBezTo>
                  <a:cubicBezTo>
                    <a:pt x="40910" y="98466"/>
                    <a:pt x="277861" y="235209"/>
                    <a:pt x="283080" y="304102"/>
                  </a:cubicBezTo>
                  <a:cubicBezTo>
                    <a:pt x="288299" y="372995"/>
                    <a:pt x="76400" y="501387"/>
                    <a:pt x="38822" y="491992"/>
                  </a:cubicBezTo>
                  <a:cubicBezTo>
                    <a:pt x="1244" y="482597"/>
                    <a:pt x="10638" y="248778"/>
                    <a:pt x="57611" y="247734"/>
                  </a:cubicBezTo>
                  <a:cubicBezTo>
                    <a:pt x="104584" y="246690"/>
                    <a:pt x="292474" y="428318"/>
                    <a:pt x="320658" y="485729"/>
                  </a:cubicBezTo>
                  <a:cubicBezTo>
                    <a:pt x="348842" y="543140"/>
                    <a:pt x="256984" y="578630"/>
                    <a:pt x="226713" y="592200"/>
                  </a:cubicBezTo>
                  <a:cubicBezTo>
                    <a:pt x="196442" y="605770"/>
                    <a:pt x="167214" y="560885"/>
                    <a:pt x="139030" y="567148"/>
                  </a:cubicBezTo>
                  <a:cubicBezTo>
                    <a:pt x="110846" y="573411"/>
                    <a:pt x="35690" y="606814"/>
                    <a:pt x="57611" y="629778"/>
                  </a:cubicBezTo>
                  <a:cubicBezTo>
                    <a:pt x="79532" y="652742"/>
                    <a:pt x="207924" y="708066"/>
                    <a:pt x="270554" y="70493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B8A8B739-0E7D-44CE-96E2-2FE760336B60}"/>
                </a:ext>
              </a:extLst>
            </p:cNvPr>
            <p:cNvSpPr/>
            <p:nvPr/>
          </p:nvSpPr>
          <p:spPr>
            <a:xfrm>
              <a:off x="2378875" y="5089190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172">
              <a:extLst>
                <a:ext uri="{FF2B5EF4-FFF2-40B4-BE49-F238E27FC236}">
                  <a16:creationId xmlns:a16="http://schemas.microsoft.com/office/drawing/2014/main" id="{C45FFCDC-861E-45CD-B600-25A9191D6360}"/>
                </a:ext>
              </a:extLst>
            </p:cNvPr>
            <p:cNvSpPr/>
            <p:nvPr/>
          </p:nvSpPr>
          <p:spPr>
            <a:xfrm>
              <a:off x="2482074" y="5083877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173">
              <a:extLst>
                <a:ext uri="{FF2B5EF4-FFF2-40B4-BE49-F238E27FC236}">
                  <a16:creationId xmlns:a16="http://schemas.microsoft.com/office/drawing/2014/main" id="{4597FDCF-B946-420A-9936-BBCE510BAFBE}"/>
                </a:ext>
              </a:extLst>
            </p:cNvPr>
            <p:cNvSpPr/>
            <p:nvPr/>
          </p:nvSpPr>
          <p:spPr>
            <a:xfrm>
              <a:off x="2472622" y="5078454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174">
              <a:extLst>
                <a:ext uri="{FF2B5EF4-FFF2-40B4-BE49-F238E27FC236}">
                  <a16:creationId xmlns:a16="http://schemas.microsoft.com/office/drawing/2014/main" id="{362C3854-951A-4DAE-B3FA-22F8F8678E04}"/>
                </a:ext>
              </a:extLst>
            </p:cNvPr>
            <p:cNvSpPr/>
            <p:nvPr/>
          </p:nvSpPr>
          <p:spPr>
            <a:xfrm>
              <a:off x="2523374" y="4157339"/>
              <a:ext cx="148959" cy="598285"/>
            </a:xfrm>
            <a:custGeom>
              <a:avLst/>
              <a:gdLst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25052 w 393611"/>
                <a:gd name="connsiteY3" fmla="*/ 136991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75156 w 393611"/>
                <a:gd name="connsiteY3" fmla="*/ 80624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4298 h 680830"/>
                <a:gd name="connsiteX1" fmla="*/ 200416 w 393611"/>
                <a:gd name="connsiteY1" fmla="*/ 79454 h 680830"/>
                <a:gd name="connsiteX2" fmla="*/ 150312 w 393611"/>
                <a:gd name="connsiteY2" fmla="*/ 160873 h 680830"/>
                <a:gd name="connsiteX3" fmla="*/ 75156 w 393611"/>
                <a:gd name="connsiteY3" fmla="*/ 54402 h 680830"/>
                <a:gd name="connsiteX4" fmla="*/ 350729 w 393611"/>
                <a:gd name="connsiteY4" fmla="*/ 279871 h 680830"/>
                <a:gd name="connsiteX5" fmla="*/ 106471 w 393611"/>
                <a:gd name="connsiteY5" fmla="*/ 467761 h 680830"/>
                <a:gd name="connsiteX6" fmla="*/ 125260 w 393611"/>
                <a:gd name="connsiteY6" fmla="*/ 223503 h 680830"/>
                <a:gd name="connsiteX7" fmla="*/ 388307 w 393611"/>
                <a:gd name="connsiteY7" fmla="*/ 461498 h 680830"/>
                <a:gd name="connsiteX8" fmla="*/ 294362 w 393611"/>
                <a:gd name="connsiteY8" fmla="*/ 567969 h 680830"/>
                <a:gd name="connsiteX9" fmla="*/ 206679 w 393611"/>
                <a:gd name="connsiteY9" fmla="*/ 542917 h 680830"/>
                <a:gd name="connsiteX10" fmla="*/ 125260 w 393611"/>
                <a:gd name="connsiteY10" fmla="*/ 605547 h 680830"/>
                <a:gd name="connsiteX11" fmla="*/ 338203 w 393611"/>
                <a:gd name="connsiteY11" fmla="*/ 680703 h 680830"/>
                <a:gd name="connsiteX0" fmla="*/ 70137 w 325962"/>
                <a:gd name="connsiteY0" fmla="*/ 3477 h 705061"/>
                <a:gd name="connsiteX1" fmla="*/ 132767 w 325962"/>
                <a:gd name="connsiteY1" fmla="*/ 103685 h 705061"/>
                <a:gd name="connsiteX2" fmla="*/ 82663 w 325962"/>
                <a:gd name="connsiteY2" fmla="*/ 185104 h 705061"/>
                <a:gd name="connsiteX3" fmla="*/ 7507 w 325962"/>
                <a:gd name="connsiteY3" fmla="*/ 78633 h 705061"/>
                <a:gd name="connsiteX4" fmla="*/ 283080 w 325962"/>
                <a:gd name="connsiteY4" fmla="*/ 304102 h 705061"/>
                <a:gd name="connsiteX5" fmla="*/ 38822 w 325962"/>
                <a:gd name="connsiteY5" fmla="*/ 491992 h 705061"/>
                <a:gd name="connsiteX6" fmla="*/ 57611 w 325962"/>
                <a:gd name="connsiteY6" fmla="*/ 247734 h 705061"/>
                <a:gd name="connsiteX7" fmla="*/ 320658 w 325962"/>
                <a:gd name="connsiteY7" fmla="*/ 485729 h 705061"/>
                <a:gd name="connsiteX8" fmla="*/ 226713 w 325962"/>
                <a:gd name="connsiteY8" fmla="*/ 592200 h 705061"/>
                <a:gd name="connsiteX9" fmla="*/ 139030 w 325962"/>
                <a:gd name="connsiteY9" fmla="*/ 567148 h 705061"/>
                <a:gd name="connsiteX10" fmla="*/ 57611 w 325962"/>
                <a:gd name="connsiteY10" fmla="*/ 629778 h 705061"/>
                <a:gd name="connsiteX11" fmla="*/ 270554 w 325962"/>
                <a:gd name="connsiteY11" fmla="*/ 704934 h 70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962" h="705061">
                  <a:moveTo>
                    <a:pt x="70137" y="3477"/>
                  </a:moveTo>
                  <a:cubicBezTo>
                    <a:pt x="139030" y="-18966"/>
                    <a:pt x="130679" y="73414"/>
                    <a:pt x="132767" y="103685"/>
                  </a:cubicBezTo>
                  <a:cubicBezTo>
                    <a:pt x="134855" y="133956"/>
                    <a:pt x="103540" y="189279"/>
                    <a:pt x="82663" y="185104"/>
                  </a:cubicBezTo>
                  <a:cubicBezTo>
                    <a:pt x="61786" y="180929"/>
                    <a:pt x="-25896" y="58800"/>
                    <a:pt x="7507" y="78633"/>
                  </a:cubicBezTo>
                  <a:cubicBezTo>
                    <a:pt x="40910" y="98466"/>
                    <a:pt x="277861" y="235209"/>
                    <a:pt x="283080" y="304102"/>
                  </a:cubicBezTo>
                  <a:cubicBezTo>
                    <a:pt x="288299" y="372995"/>
                    <a:pt x="76400" y="501387"/>
                    <a:pt x="38822" y="491992"/>
                  </a:cubicBezTo>
                  <a:cubicBezTo>
                    <a:pt x="1244" y="482597"/>
                    <a:pt x="10638" y="248778"/>
                    <a:pt x="57611" y="247734"/>
                  </a:cubicBezTo>
                  <a:cubicBezTo>
                    <a:pt x="104584" y="246690"/>
                    <a:pt x="292474" y="428318"/>
                    <a:pt x="320658" y="485729"/>
                  </a:cubicBezTo>
                  <a:cubicBezTo>
                    <a:pt x="348842" y="543140"/>
                    <a:pt x="256984" y="578630"/>
                    <a:pt x="226713" y="592200"/>
                  </a:cubicBezTo>
                  <a:cubicBezTo>
                    <a:pt x="196442" y="605770"/>
                    <a:pt x="167214" y="560885"/>
                    <a:pt x="139030" y="567148"/>
                  </a:cubicBezTo>
                  <a:cubicBezTo>
                    <a:pt x="110846" y="573411"/>
                    <a:pt x="35690" y="606814"/>
                    <a:pt x="57611" y="629778"/>
                  </a:cubicBezTo>
                  <a:cubicBezTo>
                    <a:pt x="79532" y="652742"/>
                    <a:pt x="207924" y="708066"/>
                    <a:pt x="270554" y="70493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8BFA325-BEDC-49C2-BFAF-AB1989453348}"/>
                </a:ext>
              </a:extLst>
            </p:cNvPr>
            <p:cNvSpPr/>
            <p:nvPr/>
          </p:nvSpPr>
          <p:spPr>
            <a:xfrm>
              <a:off x="2611761" y="4160289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176">
              <a:extLst>
                <a:ext uri="{FF2B5EF4-FFF2-40B4-BE49-F238E27FC236}">
                  <a16:creationId xmlns:a16="http://schemas.microsoft.com/office/drawing/2014/main" id="{2144C7CF-1294-413A-A9E2-ACA2425BDA69}"/>
                </a:ext>
              </a:extLst>
            </p:cNvPr>
            <p:cNvSpPr/>
            <p:nvPr/>
          </p:nvSpPr>
          <p:spPr>
            <a:xfrm>
              <a:off x="2714959" y="4154974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177">
              <a:extLst>
                <a:ext uri="{FF2B5EF4-FFF2-40B4-BE49-F238E27FC236}">
                  <a16:creationId xmlns:a16="http://schemas.microsoft.com/office/drawing/2014/main" id="{B659145C-7D23-4A35-9E0A-90482515652F}"/>
                </a:ext>
              </a:extLst>
            </p:cNvPr>
            <p:cNvSpPr/>
            <p:nvPr/>
          </p:nvSpPr>
          <p:spPr>
            <a:xfrm>
              <a:off x="2705508" y="4149553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178">
              <a:extLst>
                <a:ext uri="{FF2B5EF4-FFF2-40B4-BE49-F238E27FC236}">
                  <a16:creationId xmlns:a16="http://schemas.microsoft.com/office/drawing/2014/main" id="{3526AB27-196E-4C67-92C1-8BC4A0FFD4DB}"/>
                </a:ext>
              </a:extLst>
            </p:cNvPr>
            <p:cNvSpPr/>
            <p:nvPr/>
          </p:nvSpPr>
          <p:spPr>
            <a:xfrm>
              <a:off x="2276465" y="4159701"/>
              <a:ext cx="148959" cy="598285"/>
            </a:xfrm>
            <a:custGeom>
              <a:avLst/>
              <a:gdLst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25052 w 393611"/>
                <a:gd name="connsiteY3" fmla="*/ 136991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75156 w 393611"/>
                <a:gd name="connsiteY3" fmla="*/ 80624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4298 h 680830"/>
                <a:gd name="connsiteX1" fmla="*/ 200416 w 393611"/>
                <a:gd name="connsiteY1" fmla="*/ 79454 h 680830"/>
                <a:gd name="connsiteX2" fmla="*/ 150312 w 393611"/>
                <a:gd name="connsiteY2" fmla="*/ 160873 h 680830"/>
                <a:gd name="connsiteX3" fmla="*/ 75156 w 393611"/>
                <a:gd name="connsiteY3" fmla="*/ 54402 h 680830"/>
                <a:gd name="connsiteX4" fmla="*/ 350729 w 393611"/>
                <a:gd name="connsiteY4" fmla="*/ 279871 h 680830"/>
                <a:gd name="connsiteX5" fmla="*/ 106471 w 393611"/>
                <a:gd name="connsiteY5" fmla="*/ 467761 h 680830"/>
                <a:gd name="connsiteX6" fmla="*/ 125260 w 393611"/>
                <a:gd name="connsiteY6" fmla="*/ 223503 h 680830"/>
                <a:gd name="connsiteX7" fmla="*/ 388307 w 393611"/>
                <a:gd name="connsiteY7" fmla="*/ 461498 h 680830"/>
                <a:gd name="connsiteX8" fmla="*/ 294362 w 393611"/>
                <a:gd name="connsiteY8" fmla="*/ 567969 h 680830"/>
                <a:gd name="connsiteX9" fmla="*/ 206679 w 393611"/>
                <a:gd name="connsiteY9" fmla="*/ 542917 h 680830"/>
                <a:gd name="connsiteX10" fmla="*/ 125260 w 393611"/>
                <a:gd name="connsiteY10" fmla="*/ 605547 h 680830"/>
                <a:gd name="connsiteX11" fmla="*/ 338203 w 393611"/>
                <a:gd name="connsiteY11" fmla="*/ 680703 h 680830"/>
                <a:gd name="connsiteX0" fmla="*/ 70137 w 325962"/>
                <a:gd name="connsiteY0" fmla="*/ 3477 h 705061"/>
                <a:gd name="connsiteX1" fmla="*/ 132767 w 325962"/>
                <a:gd name="connsiteY1" fmla="*/ 103685 h 705061"/>
                <a:gd name="connsiteX2" fmla="*/ 82663 w 325962"/>
                <a:gd name="connsiteY2" fmla="*/ 185104 h 705061"/>
                <a:gd name="connsiteX3" fmla="*/ 7507 w 325962"/>
                <a:gd name="connsiteY3" fmla="*/ 78633 h 705061"/>
                <a:gd name="connsiteX4" fmla="*/ 283080 w 325962"/>
                <a:gd name="connsiteY4" fmla="*/ 304102 h 705061"/>
                <a:gd name="connsiteX5" fmla="*/ 38822 w 325962"/>
                <a:gd name="connsiteY5" fmla="*/ 491992 h 705061"/>
                <a:gd name="connsiteX6" fmla="*/ 57611 w 325962"/>
                <a:gd name="connsiteY6" fmla="*/ 247734 h 705061"/>
                <a:gd name="connsiteX7" fmla="*/ 320658 w 325962"/>
                <a:gd name="connsiteY7" fmla="*/ 485729 h 705061"/>
                <a:gd name="connsiteX8" fmla="*/ 226713 w 325962"/>
                <a:gd name="connsiteY8" fmla="*/ 592200 h 705061"/>
                <a:gd name="connsiteX9" fmla="*/ 139030 w 325962"/>
                <a:gd name="connsiteY9" fmla="*/ 567148 h 705061"/>
                <a:gd name="connsiteX10" fmla="*/ 57611 w 325962"/>
                <a:gd name="connsiteY10" fmla="*/ 629778 h 705061"/>
                <a:gd name="connsiteX11" fmla="*/ 270554 w 325962"/>
                <a:gd name="connsiteY11" fmla="*/ 704934 h 70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962" h="705061">
                  <a:moveTo>
                    <a:pt x="70137" y="3477"/>
                  </a:moveTo>
                  <a:cubicBezTo>
                    <a:pt x="139030" y="-18966"/>
                    <a:pt x="130679" y="73414"/>
                    <a:pt x="132767" y="103685"/>
                  </a:cubicBezTo>
                  <a:cubicBezTo>
                    <a:pt x="134855" y="133956"/>
                    <a:pt x="103540" y="189279"/>
                    <a:pt x="82663" y="185104"/>
                  </a:cubicBezTo>
                  <a:cubicBezTo>
                    <a:pt x="61786" y="180929"/>
                    <a:pt x="-25896" y="58800"/>
                    <a:pt x="7507" y="78633"/>
                  </a:cubicBezTo>
                  <a:cubicBezTo>
                    <a:pt x="40910" y="98466"/>
                    <a:pt x="277861" y="235209"/>
                    <a:pt x="283080" y="304102"/>
                  </a:cubicBezTo>
                  <a:cubicBezTo>
                    <a:pt x="288299" y="372995"/>
                    <a:pt x="76400" y="501387"/>
                    <a:pt x="38822" y="491992"/>
                  </a:cubicBezTo>
                  <a:cubicBezTo>
                    <a:pt x="1244" y="482597"/>
                    <a:pt x="10638" y="248778"/>
                    <a:pt x="57611" y="247734"/>
                  </a:cubicBezTo>
                  <a:cubicBezTo>
                    <a:pt x="104584" y="246690"/>
                    <a:pt x="292474" y="428318"/>
                    <a:pt x="320658" y="485729"/>
                  </a:cubicBezTo>
                  <a:cubicBezTo>
                    <a:pt x="348842" y="543140"/>
                    <a:pt x="256984" y="578630"/>
                    <a:pt x="226713" y="592200"/>
                  </a:cubicBezTo>
                  <a:cubicBezTo>
                    <a:pt x="196442" y="605770"/>
                    <a:pt x="167214" y="560885"/>
                    <a:pt x="139030" y="567148"/>
                  </a:cubicBezTo>
                  <a:cubicBezTo>
                    <a:pt x="110846" y="573411"/>
                    <a:pt x="35690" y="606814"/>
                    <a:pt x="57611" y="629778"/>
                  </a:cubicBezTo>
                  <a:cubicBezTo>
                    <a:pt x="79532" y="652742"/>
                    <a:pt x="207924" y="708066"/>
                    <a:pt x="270554" y="70493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79">
              <a:extLst>
                <a:ext uri="{FF2B5EF4-FFF2-40B4-BE49-F238E27FC236}">
                  <a16:creationId xmlns:a16="http://schemas.microsoft.com/office/drawing/2014/main" id="{8D2B2309-24B4-4FE8-A497-4DC47591347F}"/>
                </a:ext>
              </a:extLst>
            </p:cNvPr>
            <p:cNvSpPr/>
            <p:nvPr/>
          </p:nvSpPr>
          <p:spPr>
            <a:xfrm>
              <a:off x="2364852" y="4162654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80">
              <a:extLst>
                <a:ext uri="{FF2B5EF4-FFF2-40B4-BE49-F238E27FC236}">
                  <a16:creationId xmlns:a16="http://schemas.microsoft.com/office/drawing/2014/main" id="{495A46C1-E633-45CC-A7AB-7D92AE196D48}"/>
                </a:ext>
              </a:extLst>
            </p:cNvPr>
            <p:cNvSpPr/>
            <p:nvPr/>
          </p:nvSpPr>
          <p:spPr>
            <a:xfrm>
              <a:off x="2468050" y="4157339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181">
              <a:extLst>
                <a:ext uri="{FF2B5EF4-FFF2-40B4-BE49-F238E27FC236}">
                  <a16:creationId xmlns:a16="http://schemas.microsoft.com/office/drawing/2014/main" id="{FEB513CD-19CB-4CAC-BC09-2A01DBF5FEA5}"/>
                </a:ext>
              </a:extLst>
            </p:cNvPr>
            <p:cNvSpPr/>
            <p:nvPr/>
          </p:nvSpPr>
          <p:spPr>
            <a:xfrm>
              <a:off x="2458600" y="4151917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B0C2FC6-3D57-4008-B377-AFBD9291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6715" y="3854819"/>
              <a:ext cx="541584" cy="30104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9" name="Freeform 160">
              <a:extLst>
                <a:ext uri="{FF2B5EF4-FFF2-40B4-BE49-F238E27FC236}">
                  <a16:creationId xmlns:a16="http://schemas.microsoft.com/office/drawing/2014/main" id="{0E6814CA-CC67-4DCF-907C-1F32C7337441}"/>
                </a:ext>
              </a:extLst>
            </p:cNvPr>
            <p:cNvSpPr/>
            <p:nvPr/>
          </p:nvSpPr>
          <p:spPr>
            <a:xfrm>
              <a:off x="2611761" y="3270479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161">
              <a:extLst>
                <a:ext uri="{FF2B5EF4-FFF2-40B4-BE49-F238E27FC236}">
                  <a16:creationId xmlns:a16="http://schemas.microsoft.com/office/drawing/2014/main" id="{F4624F9D-72EC-4623-918D-2541CBA2AF7F}"/>
                </a:ext>
              </a:extLst>
            </p:cNvPr>
            <p:cNvSpPr/>
            <p:nvPr/>
          </p:nvSpPr>
          <p:spPr>
            <a:xfrm>
              <a:off x="2714959" y="3265164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67">
              <a:extLst>
                <a:ext uri="{FF2B5EF4-FFF2-40B4-BE49-F238E27FC236}">
                  <a16:creationId xmlns:a16="http://schemas.microsoft.com/office/drawing/2014/main" id="{EC97D28E-F387-4B8B-807C-5942489CBBFF}"/>
                </a:ext>
              </a:extLst>
            </p:cNvPr>
            <p:cNvSpPr/>
            <p:nvPr/>
          </p:nvSpPr>
          <p:spPr>
            <a:xfrm>
              <a:off x="2705508" y="3259742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84">
              <a:extLst>
                <a:ext uri="{FF2B5EF4-FFF2-40B4-BE49-F238E27FC236}">
                  <a16:creationId xmlns:a16="http://schemas.microsoft.com/office/drawing/2014/main" id="{66D7027A-F21F-488E-ADF4-FDE29523D809}"/>
                </a:ext>
              </a:extLst>
            </p:cNvPr>
            <p:cNvSpPr/>
            <p:nvPr/>
          </p:nvSpPr>
          <p:spPr>
            <a:xfrm>
              <a:off x="2276465" y="3269891"/>
              <a:ext cx="148959" cy="598285"/>
            </a:xfrm>
            <a:custGeom>
              <a:avLst/>
              <a:gdLst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25052 w 393611"/>
                <a:gd name="connsiteY3" fmla="*/ 136991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30520 h 707052"/>
                <a:gd name="connsiteX1" fmla="*/ 162838 w 393611"/>
                <a:gd name="connsiteY1" fmla="*/ 11731 h 707052"/>
                <a:gd name="connsiteX2" fmla="*/ 150312 w 393611"/>
                <a:gd name="connsiteY2" fmla="*/ 187095 h 707052"/>
                <a:gd name="connsiteX3" fmla="*/ 75156 w 393611"/>
                <a:gd name="connsiteY3" fmla="*/ 80624 h 707052"/>
                <a:gd name="connsiteX4" fmla="*/ 350729 w 393611"/>
                <a:gd name="connsiteY4" fmla="*/ 306093 h 707052"/>
                <a:gd name="connsiteX5" fmla="*/ 106471 w 393611"/>
                <a:gd name="connsiteY5" fmla="*/ 493983 h 707052"/>
                <a:gd name="connsiteX6" fmla="*/ 125260 w 393611"/>
                <a:gd name="connsiteY6" fmla="*/ 249725 h 707052"/>
                <a:gd name="connsiteX7" fmla="*/ 388307 w 393611"/>
                <a:gd name="connsiteY7" fmla="*/ 487720 h 707052"/>
                <a:gd name="connsiteX8" fmla="*/ 294362 w 393611"/>
                <a:gd name="connsiteY8" fmla="*/ 594191 h 707052"/>
                <a:gd name="connsiteX9" fmla="*/ 206679 w 393611"/>
                <a:gd name="connsiteY9" fmla="*/ 569139 h 707052"/>
                <a:gd name="connsiteX10" fmla="*/ 125260 w 393611"/>
                <a:gd name="connsiteY10" fmla="*/ 631769 h 707052"/>
                <a:gd name="connsiteX11" fmla="*/ 338203 w 393611"/>
                <a:gd name="connsiteY11" fmla="*/ 706925 h 707052"/>
                <a:gd name="connsiteX0" fmla="*/ 0 w 393611"/>
                <a:gd name="connsiteY0" fmla="*/ 4298 h 680830"/>
                <a:gd name="connsiteX1" fmla="*/ 200416 w 393611"/>
                <a:gd name="connsiteY1" fmla="*/ 79454 h 680830"/>
                <a:gd name="connsiteX2" fmla="*/ 150312 w 393611"/>
                <a:gd name="connsiteY2" fmla="*/ 160873 h 680830"/>
                <a:gd name="connsiteX3" fmla="*/ 75156 w 393611"/>
                <a:gd name="connsiteY3" fmla="*/ 54402 h 680830"/>
                <a:gd name="connsiteX4" fmla="*/ 350729 w 393611"/>
                <a:gd name="connsiteY4" fmla="*/ 279871 h 680830"/>
                <a:gd name="connsiteX5" fmla="*/ 106471 w 393611"/>
                <a:gd name="connsiteY5" fmla="*/ 467761 h 680830"/>
                <a:gd name="connsiteX6" fmla="*/ 125260 w 393611"/>
                <a:gd name="connsiteY6" fmla="*/ 223503 h 680830"/>
                <a:gd name="connsiteX7" fmla="*/ 388307 w 393611"/>
                <a:gd name="connsiteY7" fmla="*/ 461498 h 680830"/>
                <a:gd name="connsiteX8" fmla="*/ 294362 w 393611"/>
                <a:gd name="connsiteY8" fmla="*/ 567969 h 680830"/>
                <a:gd name="connsiteX9" fmla="*/ 206679 w 393611"/>
                <a:gd name="connsiteY9" fmla="*/ 542917 h 680830"/>
                <a:gd name="connsiteX10" fmla="*/ 125260 w 393611"/>
                <a:gd name="connsiteY10" fmla="*/ 605547 h 680830"/>
                <a:gd name="connsiteX11" fmla="*/ 338203 w 393611"/>
                <a:gd name="connsiteY11" fmla="*/ 680703 h 680830"/>
                <a:gd name="connsiteX0" fmla="*/ 70137 w 325962"/>
                <a:gd name="connsiteY0" fmla="*/ 3477 h 705061"/>
                <a:gd name="connsiteX1" fmla="*/ 132767 w 325962"/>
                <a:gd name="connsiteY1" fmla="*/ 103685 h 705061"/>
                <a:gd name="connsiteX2" fmla="*/ 82663 w 325962"/>
                <a:gd name="connsiteY2" fmla="*/ 185104 h 705061"/>
                <a:gd name="connsiteX3" fmla="*/ 7507 w 325962"/>
                <a:gd name="connsiteY3" fmla="*/ 78633 h 705061"/>
                <a:gd name="connsiteX4" fmla="*/ 283080 w 325962"/>
                <a:gd name="connsiteY4" fmla="*/ 304102 h 705061"/>
                <a:gd name="connsiteX5" fmla="*/ 38822 w 325962"/>
                <a:gd name="connsiteY5" fmla="*/ 491992 h 705061"/>
                <a:gd name="connsiteX6" fmla="*/ 57611 w 325962"/>
                <a:gd name="connsiteY6" fmla="*/ 247734 h 705061"/>
                <a:gd name="connsiteX7" fmla="*/ 320658 w 325962"/>
                <a:gd name="connsiteY7" fmla="*/ 485729 h 705061"/>
                <a:gd name="connsiteX8" fmla="*/ 226713 w 325962"/>
                <a:gd name="connsiteY8" fmla="*/ 592200 h 705061"/>
                <a:gd name="connsiteX9" fmla="*/ 139030 w 325962"/>
                <a:gd name="connsiteY9" fmla="*/ 567148 h 705061"/>
                <a:gd name="connsiteX10" fmla="*/ 57611 w 325962"/>
                <a:gd name="connsiteY10" fmla="*/ 629778 h 705061"/>
                <a:gd name="connsiteX11" fmla="*/ 270554 w 325962"/>
                <a:gd name="connsiteY11" fmla="*/ 704934 h 70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962" h="705061">
                  <a:moveTo>
                    <a:pt x="70137" y="3477"/>
                  </a:moveTo>
                  <a:cubicBezTo>
                    <a:pt x="139030" y="-18966"/>
                    <a:pt x="130679" y="73414"/>
                    <a:pt x="132767" y="103685"/>
                  </a:cubicBezTo>
                  <a:cubicBezTo>
                    <a:pt x="134855" y="133956"/>
                    <a:pt x="103540" y="189279"/>
                    <a:pt x="82663" y="185104"/>
                  </a:cubicBezTo>
                  <a:cubicBezTo>
                    <a:pt x="61786" y="180929"/>
                    <a:pt x="-25896" y="58800"/>
                    <a:pt x="7507" y="78633"/>
                  </a:cubicBezTo>
                  <a:cubicBezTo>
                    <a:pt x="40910" y="98466"/>
                    <a:pt x="277861" y="235209"/>
                    <a:pt x="283080" y="304102"/>
                  </a:cubicBezTo>
                  <a:cubicBezTo>
                    <a:pt x="288299" y="372995"/>
                    <a:pt x="76400" y="501387"/>
                    <a:pt x="38822" y="491992"/>
                  </a:cubicBezTo>
                  <a:cubicBezTo>
                    <a:pt x="1244" y="482597"/>
                    <a:pt x="10638" y="248778"/>
                    <a:pt x="57611" y="247734"/>
                  </a:cubicBezTo>
                  <a:cubicBezTo>
                    <a:pt x="104584" y="246690"/>
                    <a:pt x="292474" y="428318"/>
                    <a:pt x="320658" y="485729"/>
                  </a:cubicBezTo>
                  <a:cubicBezTo>
                    <a:pt x="348842" y="543140"/>
                    <a:pt x="256984" y="578630"/>
                    <a:pt x="226713" y="592200"/>
                  </a:cubicBezTo>
                  <a:cubicBezTo>
                    <a:pt x="196442" y="605770"/>
                    <a:pt x="167214" y="560885"/>
                    <a:pt x="139030" y="567148"/>
                  </a:cubicBezTo>
                  <a:cubicBezTo>
                    <a:pt x="110846" y="573411"/>
                    <a:pt x="35690" y="606814"/>
                    <a:pt x="57611" y="629778"/>
                  </a:cubicBezTo>
                  <a:cubicBezTo>
                    <a:pt x="79532" y="652742"/>
                    <a:pt x="207924" y="708066"/>
                    <a:pt x="270554" y="70493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185">
              <a:extLst>
                <a:ext uri="{FF2B5EF4-FFF2-40B4-BE49-F238E27FC236}">
                  <a16:creationId xmlns:a16="http://schemas.microsoft.com/office/drawing/2014/main" id="{6FD3D162-D8E9-48EA-933C-A7F742CDF4DF}"/>
                </a:ext>
              </a:extLst>
            </p:cNvPr>
            <p:cNvSpPr/>
            <p:nvPr/>
          </p:nvSpPr>
          <p:spPr>
            <a:xfrm>
              <a:off x="2364852" y="3272843"/>
              <a:ext cx="112715" cy="589911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86">
              <a:extLst>
                <a:ext uri="{FF2B5EF4-FFF2-40B4-BE49-F238E27FC236}">
                  <a16:creationId xmlns:a16="http://schemas.microsoft.com/office/drawing/2014/main" id="{7481D3FF-B482-4652-A79C-5983E78E58AB}"/>
                </a:ext>
              </a:extLst>
            </p:cNvPr>
            <p:cNvSpPr/>
            <p:nvPr/>
          </p:nvSpPr>
          <p:spPr>
            <a:xfrm>
              <a:off x="2468050" y="3267528"/>
              <a:ext cx="116657" cy="589911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187">
              <a:extLst>
                <a:ext uri="{FF2B5EF4-FFF2-40B4-BE49-F238E27FC236}">
                  <a16:creationId xmlns:a16="http://schemas.microsoft.com/office/drawing/2014/main" id="{DB255D26-70BA-44E0-AB16-BB16FD380BEE}"/>
                </a:ext>
              </a:extLst>
            </p:cNvPr>
            <p:cNvSpPr/>
            <p:nvPr/>
          </p:nvSpPr>
          <p:spPr>
            <a:xfrm>
              <a:off x="2458600" y="3262105"/>
              <a:ext cx="55058" cy="393311"/>
            </a:xfrm>
            <a:custGeom>
              <a:avLst/>
              <a:gdLst>
                <a:gd name="connsiteX0" fmla="*/ 13952 w 120481"/>
                <a:gd name="connsiteY0" fmla="*/ 0 h 463506"/>
                <a:gd name="connsiteX1" fmla="*/ 120423 w 120481"/>
                <a:gd name="connsiteY1" fmla="*/ 181628 h 463506"/>
                <a:gd name="connsiteX2" fmla="*/ 1426 w 120481"/>
                <a:gd name="connsiteY2" fmla="*/ 419622 h 463506"/>
                <a:gd name="connsiteX3" fmla="*/ 51530 w 120481"/>
                <a:gd name="connsiteY3" fmla="*/ 463463 h 4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81" h="463506">
                  <a:moveTo>
                    <a:pt x="13952" y="0"/>
                  </a:moveTo>
                  <a:cubicBezTo>
                    <a:pt x="68231" y="55845"/>
                    <a:pt x="122511" y="111691"/>
                    <a:pt x="120423" y="181628"/>
                  </a:cubicBezTo>
                  <a:cubicBezTo>
                    <a:pt x="118335" y="251565"/>
                    <a:pt x="12908" y="372650"/>
                    <a:pt x="1426" y="419622"/>
                  </a:cubicBezTo>
                  <a:cubicBezTo>
                    <a:pt x="-10056" y="466595"/>
                    <a:pt x="51530" y="463463"/>
                    <a:pt x="51530" y="4634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D618AD4D-B325-4B75-90AD-3AE559E9EDC5}"/>
                </a:ext>
              </a:extLst>
            </p:cNvPr>
            <p:cNvSpPr/>
            <p:nvPr/>
          </p:nvSpPr>
          <p:spPr>
            <a:xfrm>
              <a:off x="2877619" y="3854819"/>
              <a:ext cx="113499" cy="293347"/>
            </a:xfrm>
            <a:prstGeom prst="rightBrace">
              <a:avLst>
                <a:gd name="adj1" fmla="val 2770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CC7B2ED6-097C-4C52-881A-E3C2F0E433F4}"/>
                </a:ext>
              </a:extLst>
            </p:cNvPr>
            <p:cNvSpPr/>
            <p:nvPr/>
          </p:nvSpPr>
          <p:spPr>
            <a:xfrm>
              <a:off x="2868910" y="4183943"/>
              <a:ext cx="123261" cy="574043"/>
            </a:xfrm>
            <a:prstGeom prst="rightBrace">
              <a:avLst>
                <a:gd name="adj1" fmla="val 40081"/>
                <a:gd name="adj2" fmla="val 5116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6D2F04-34E0-48DC-93C8-7FE5A86AA7F7}"/>
                </a:ext>
              </a:extLst>
            </p:cNvPr>
            <p:cNvSpPr/>
            <p:nvPr/>
          </p:nvSpPr>
          <p:spPr>
            <a:xfrm>
              <a:off x="1150555" y="3614471"/>
              <a:ext cx="443271" cy="25938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5BD15A-07A9-4F5E-BC9A-C185F7490C0A}"/>
                </a:ext>
              </a:extLst>
            </p:cNvPr>
            <p:cNvSpPr txBox="1"/>
            <p:nvPr/>
          </p:nvSpPr>
          <p:spPr>
            <a:xfrm>
              <a:off x="2093466" y="5992609"/>
              <a:ext cx="1149304" cy="30777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Microfibrillar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F912B31-0BF7-447B-91EC-6679BC8BA152}"/>
                </a:ext>
              </a:extLst>
            </p:cNvPr>
            <p:cNvSpPr/>
            <p:nvPr/>
          </p:nvSpPr>
          <p:spPr>
            <a:xfrm>
              <a:off x="2286629" y="3282850"/>
              <a:ext cx="608869" cy="26990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1DFE03E-BAE0-44DF-A5DC-E90B88BB7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70" y="2894618"/>
              <a:ext cx="680719" cy="694319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184131-6034-4A11-A5DF-CD7C754D0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967" y="2929583"/>
              <a:ext cx="774968" cy="638629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F810595-D880-4D4E-9738-45B795AE4B10}"/>
                </a:ext>
              </a:extLst>
            </p:cNvPr>
            <p:cNvSpPr/>
            <p:nvPr/>
          </p:nvSpPr>
          <p:spPr>
            <a:xfrm>
              <a:off x="780860" y="2506959"/>
              <a:ext cx="152003" cy="40011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45FAE9E2-AFBA-4E73-A8A6-41D0C21E1864}"/>
                </a:ext>
              </a:extLst>
            </p:cNvPr>
            <p:cNvSpPr/>
            <p:nvPr/>
          </p:nvSpPr>
          <p:spPr>
            <a:xfrm>
              <a:off x="740214" y="4221458"/>
              <a:ext cx="174737" cy="288865"/>
            </a:xfrm>
            <a:custGeom>
              <a:avLst/>
              <a:gdLst>
                <a:gd name="connsiteX0" fmla="*/ 82565 w 279415"/>
                <a:gd name="connsiteY0" fmla="*/ 441325 h 441325"/>
                <a:gd name="connsiteX1" fmla="*/ 79390 w 279415"/>
                <a:gd name="connsiteY1" fmla="*/ 254000 h 441325"/>
                <a:gd name="connsiteX2" fmla="*/ 149240 w 279415"/>
                <a:gd name="connsiteY2" fmla="*/ 371475 h 441325"/>
                <a:gd name="connsiteX3" fmla="*/ 15 w 279415"/>
                <a:gd name="connsiteY3" fmla="*/ 219075 h 441325"/>
                <a:gd name="connsiteX4" fmla="*/ 139715 w 279415"/>
                <a:gd name="connsiteY4" fmla="*/ 79375 h 441325"/>
                <a:gd name="connsiteX5" fmla="*/ 101615 w 279415"/>
                <a:gd name="connsiteY5" fmla="*/ 203200 h 441325"/>
                <a:gd name="connsiteX6" fmla="*/ 25415 w 279415"/>
                <a:gd name="connsiteY6" fmla="*/ 47625 h 441325"/>
                <a:gd name="connsiteX7" fmla="*/ 279415 w 279415"/>
                <a:gd name="connsiteY7" fmla="*/ 0 h 4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415" h="441325">
                  <a:moveTo>
                    <a:pt x="82565" y="441325"/>
                  </a:moveTo>
                  <a:cubicBezTo>
                    <a:pt x="75421" y="353483"/>
                    <a:pt x="68277" y="265642"/>
                    <a:pt x="79390" y="254000"/>
                  </a:cubicBezTo>
                  <a:cubicBezTo>
                    <a:pt x="90503" y="242358"/>
                    <a:pt x="162469" y="377296"/>
                    <a:pt x="149240" y="371475"/>
                  </a:cubicBezTo>
                  <a:cubicBezTo>
                    <a:pt x="136011" y="365654"/>
                    <a:pt x="1602" y="267758"/>
                    <a:pt x="15" y="219075"/>
                  </a:cubicBezTo>
                  <a:cubicBezTo>
                    <a:pt x="-1572" y="170392"/>
                    <a:pt x="122782" y="82021"/>
                    <a:pt x="139715" y="79375"/>
                  </a:cubicBezTo>
                  <a:cubicBezTo>
                    <a:pt x="156648" y="76729"/>
                    <a:pt x="120665" y="208492"/>
                    <a:pt x="101615" y="203200"/>
                  </a:cubicBezTo>
                  <a:cubicBezTo>
                    <a:pt x="82565" y="197908"/>
                    <a:pt x="-4218" y="81492"/>
                    <a:pt x="25415" y="47625"/>
                  </a:cubicBezTo>
                  <a:cubicBezTo>
                    <a:pt x="55048" y="13758"/>
                    <a:pt x="167761" y="48683"/>
                    <a:pt x="279415" y="0"/>
                  </a:cubicBez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138">
              <a:extLst>
                <a:ext uri="{FF2B5EF4-FFF2-40B4-BE49-F238E27FC236}">
                  <a16:creationId xmlns:a16="http://schemas.microsoft.com/office/drawing/2014/main" id="{6B66E749-909A-420A-9E32-5C5241011E10}"/>
                </a:ext>
              </a:extLst>
            </p:cNvPr>
            <p:cNvSpPr/>
            <p:nvPr/>
          </p:nvSpPr>
          <p:spPr>
            <a:xfrm rot="18457324">
              <a:off x="1429114" y="5063019"/>
              <a:ext cx="117622" cy="248424"/>
            </a:xfrm>
            <a:custGeom>
              <a:avLst/>
              <a:gdLst>
                <a:gd name="connsiteX0" fmla="*/ 195774 w 255277"/>
                <a:gd name="connsiteY0" fmla="*/ 0 h 695194"/>
                <a:gd name="connsiteX1" fmla="*/ 95566 w 255277"/>
                <a:gd name="connsiteY1" fmla="*/ 62630 h 695194"/>
                <a:gd name="connsiteX2" fmla="*/ 1621 w 255277"/>
                <a:gd name="connsiteY2" fmla="*/ 156575 h 695194"/>
                <a:gd name="connsiteX3" fmla="*/ 176985 w 255277"/>
                <a:gd name="connsiteY3" fmla="*/ 87682 h 695194"/>
                <a:gd name="connsiteX4" fmla="*/ 158196 w 255277"/>
                <a:gd name="connsiteY4" fmla="*/ 300625 h 695194"/>
                <a:gd name="connsiteX5" fmla="*/ 83040 w 255277"/>
                <a:gd name="connsiteY5" fmla="*/ 356992 h 695194"/>
                <a:gd name="connsiteX6" fmla="*/ 208300 w 255277"/>
                <a:gd name="connsiteY6" fmla="*/ 563671 h 695194"/>
                <a:gd name="connsiteX7" fmla="*/ 245879 w 255277"/>
                <a:gd name="connsiteY7" fmla="*/ 294362 h 695194"/>
                <a:gd name="connsiteX8" fmla="*/ 45462 w 255277"/>
                <a:gd name="connsiteY8" fmla="*/ 501041 h 695194"/>
                <a:gd name="connsiteX9" fmla="*/ 64251 w 255277"/>
                <a:gd name="connsiteY9" fmla="*/ 594986 h 695194"/>
                <a:gd name="connsiteX10" fmla="*/ 195774 w 255277"/>
                <a:gd name="connsiteY10" fmla="*/ 601249 h 695194"/>
                <a:gd name="connsiteX11" fmla="*/ 164459 w 255277"/>
                <a:gd name="connsiteY11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277" h="695194">
                  <a:moveTo>
                    <a:pt x="195774" y="0"/>
                  </a:moveTo>
                  <a:cubicBezTo>
                    <a:pt x="161849" y="18267"/>
                    <a:pt x="127925" y="36534"/>
                    <a:pt x="95566" y="62630"/>
                  </a:cubicBezTo>
                  <a:cubicBezTo>
                    <a:pt x="63207" y="88726"/>
                    <a:pt x="-11949" y="152400"/>
                    <a:pt x="1621" y="156575"/>
                  </a:cubicBezTo>
                  <a:cubicBezTo>
                    <a:pt x="15191" y="160750"/>
                    <a:pt x="150889" y="63674"/>
                    <a:pt x="176985" y="87682"/>
                  </a:cubicBezTo>
                  <a:cubicBezTo>
                    <a:pt x="203081" y="111690"/>
                    <a:pt x="173853" y="255740"/>
                    <a:pt x="158196" y="300625"/>
                  </a:cubicBezTo>
                  <a:cubicBezTo>
                    <a:pt x="142539" y="345510"/>
                    <a:pt x="74689" y="313151"/>
                    <a:pt x="83040" y="356992"/>
                  </a:cubicBezTo>
                  <a:cubicBezTo>
                    <a:pt x="91391" y="400833"/>
                    <a:pt x="181160" y="574109"/>
                    <a:pt x="208300" y="563671"/>
                  </a:cubicBezTo>
                  <a:cubicBezTo>
                    <a:pt x="235440" y="553233"/>
                    <a:pt x="273019" y="304800"/>
                    <a:pt x="245879" y="294362"/>
                  </a:cubicBezTo>
                  <a:cubicBezTo>
                    <a:pt x="218739" y="283924"/>
                    <a:pt x="75733" y="450937"/>
                    <a:pt x="45462" y="501041"/>
                  </a:cubicBezTo>
                  <a:cubicBezTo>
                    <a:pt x="15191" y="551145"/>
                    <a:pt x="39199" y="578285"/>
                    <a:pt x="64251" y="594986"/>
                  </a:cubicBezTo>
                  <a:cubicBezTo>
                    <a:pt x="89303" y="611687"/>
                    <a:pt x="179073" y="584548"/>
                    <a:pt x="195774" y="601249"/>
                  </a:cubicBezTo>
                  <a:cubicBezTo>
                    <a:pt x="212475" y="617950"/>
                    <a:pt x="164459" y="695194"/>
                    <a:pt x="164459" y="695194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137">
              <a:extLst>
                <a:ext uri="{FF2B5EF4-FFF2-40B4-BE49-F238E27FC236}">
                  <a16:creationId xmlns:a16="http://schemas.microsoft.com/office/drawing/2014/main" id="{795AE391-EDA2-477A-B02A-60508E7C941B}"/>
                </a:ext>
              </a:extLst>
            </p:cNvPr>
            <p:cNvSpPr/>
            <p:nvPr/>
          </p:nvSpPr>
          <p:spPr>
            <a:xfrm>
              <a:off x="1248190" y="3759320"/>
              <a:ext cx="108584" cy="482107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A690C017-9715-420E-949D-6D05E85C1F35}"/>
                </a:ext>
              </a:extLst>
            </p:cNvPr>
            <p:cNvSpPr/>
            <p:nvPr/>
          </p:nvSpPr>
          <p:spPr>
            <a:xfrm>
              <a:off x="1413350" y="5067665"/>
              <a:ext cx="108584" cy="482107"/>
            </a:xfrm>
            <a:custGeom>
              <a:avLst/>
              <a:gdLst>
                <a:gd name="connsiteX0" fmla="*/ 146030 w 246654"/>
                <a:gd name="connsiteY0" fmla="*/ 0 h 695194"/>
                <a:gd name="connsiteX1" fmla="*/ 1981 w 246654"/>
                <a:gd name="connsiteY1" fmla="*/ 150312 h 695194"/>
                <a:gd name="connsiteX2" fmla="*/ 239975 w 246654"/>
                <a:gd name="connsiteY2" fmla="*/ 263047 h 695194"/>
                <a:gd name="connsiteX3" fmla="*/ 177345 w 246654"/>
                <a:gd name="connsiteY3" fmla="*/ 363255 h 695194"/>
                <a:gd name="connsiteX4" fmla="*/ 139767 w 246654"/>
                <a:gd name="connsiteY4" fmla="*/ 319414 h 695194"/>
                <a:gd name="connsiteX5" fmla="*/ 20770 w 246654"/>
                <a:gd name="connsiteY5" fmla="*/ 457200 h 695194"/>
                <a:gd name="connsiteX6" fmla="*/ 202397 w 246654"/>
                <a:gd name="connsiteY6" fmla="*/ 607512 h 695194"/>
                <a:gd name="connsiteX7" fmla="*/ 164819 w 246654"/>
                <a:gd name="connsiteY7" fmla="*/ 695194 h 695194"/>
                <a:gd name="connsiteX8" fmla="*/ 164819 w 246654"/>
                <a:gd name="connsiteY8" fmla="*/ 695194 h 6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54" h="695194">
                  <a:moveTo>
                    <a:pt x="146030" y="0"/>
                  </a:moveTo>
                  <a:cubicBezTo>
                    <a:pt x="66176" y="53235"/>
                    <a:pt x="-13677" y="106471"/>
                    <a:pt x="1981" y="150312"/>
                  </a:cubicBezTo>
                  <a:cubicBezTo>
                    <a:pt x="17639" y="194153"/>
                    <a:pt x="210748" y="227557"/>
                    <a:pt x="239975" y="263047"/>
                  </a:cubicBezTo>
                  <a:cubicBezTo>
                    <a:pt x="269202" y="298537"/>
                    <a:pt x="194046" y="353861"/>
                    <a:pt x="177345" y="363255"/>
                  </a:cubicBezTo>
                  <a:cubicBezTo>
                    <a:pt x="160644" y="372650"/>
                    <a:pt x="165863" y="303757"/>
                    <a:pt x="139767" y="319414"/>
                  </a:cubicBezTo>
                  <a:cubicBezTo>
                    <a:pt x="113671" y="335072"/>
                    <a:pt x="10332" y="409184"/>
                    <a:pt x="20770" y="457200"/>
                  </a:cubicBezTo>
                  <a:cubicBezTo>
                    <a:pt x="31208" y="505216"/>
                    <a:pt x="178389" y="567846"/>
                    <a:pt x="202397" y="607512"/>
                  </a:cubicBezTo>
                  <a:cubicBezTo>
                    <a:pt x="226405" y="647178"/>
                    <a:pt x="164819" y="695194"/>
                    <a:pt x="164819" y="695194"/>
                  </a:cubicBezTo>
                  <a:lnTo>
                    <a:pt x="164819" y="695194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ABE5311-D7EE-4207-B62D-653650D9E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9229" y="3274643"/>
              <a:ext cx="707400" cy="340205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B6025C2-2030-4115-A5C2-B6ED16695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9229" y="5995853"/>
              <a:ext cx="707400" cy="211414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B38A9F8D-0C50-427E-82B7-7A146E9CF6DE}"/>
              </a:ext>
            </a:extLst>
          </p:cNvPr>
          <p:cNvGrpSpPr/>
          <p:nvPr/>
        </p:nvGrpSpPr>
        <p:grpSpPr>
          <a:xfrm>
            <a:off x="5686675" y="1283586"/>
            <a:ext cx="4990697" cy="4850030"/>
            <a:chOff x="5686675" y="1283586"/>
            <a:chExt cx="4990697" cy="485003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F5B3A9A-B41E-4923-988B-5143146EF8CD}"/>
                </a:ext>
              </a:extLst>
            </p:cNvPr>
            <p:cNvSpPr/>
            <p:nvPr/>
          </p:nvSpPr>
          <p:spPr>
            <a:xfrm>
              <a:off x="6713459" y="1934466"/>
              <a:ext cx="238111" cy="499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32EC1D7-31C7-4283-9C7A-E47E1E36A419}"/>
                </a:ext>
              </a:extLst>
            </p:cNvPr>
            <p:cNvCxnSpPr>
              <a:cxnSpLocks/>
              <a:endCxn id="277" idx="2"/>
            </p:cNvCxnSpPr>
            <p:nvPr/>
          </p:nvCxnSpPr>
          <p:spPr>
            <a:xfrm>
              <a:off x="6831639" y="1934466"/>
              <a:ext cx="875" cy="499919"/>
            </a:xfrm>
            <a:prstGeom prst="line">
              <a:avLst/>
            </a:prstGeom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46F76532-8A84-4DA7-A5F5-7EF7C7F5170F}"/>
                </a:ext>
              </a:extLst>
            </p:cNvPr>
            <p:cNvGrpSpPr/>
            <p:nvPr/>
          </p:nvGrpSpPr>
          <p:grpSpPr>
            <a:xfrm>
              <a:off x="6701122" y="3272995"/>
              <a:ext cx="238111" cy="470135"/>
              <a:chOff x="2653004" y="2786743"/>
              <a:chExt cx="690465" cy="1281405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1AE6ED34-C8D4-4D02-B973-AA433D74478F}"/>
                  </a:ext>
                </a:extLst>
              </p:cNvPr>
              <p:cNvSpPr/>
              <p:nvPr/>
            </p:nvSpPr>
            <p:spPr>
              <a:xfrm>
                <a:off x="2653004" y="2786744"/>
                <a:ext cx="690465" cy="1281404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3E078C5-A208-4BFC-9D5C-F1C22BDB8D10}"/>
                  </a:ext>
                </a:extLst>
              </p:cNvPr>
              <p:cNvCxnSpPr>
                <a:cxnSpLocks/>
                <a:endCxn id="280" idx="2"/>
              </p:cNvCxnSpPr>
              <p:nvPr/>
            </p:nvCxnSpPr>
            <p:spPr>
              <a:xfrm>
                <a:off x="2653004" y="3784690"/>
                <a:ext cx="345232" cy="283457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46A22A9-E021-4D5C-B42A-28C3AD5CA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094" y="2786743"/>
                <a:ext cx="560375" cy="45409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19AEBC8-D757-4A02-A8D4-5107F452AD81}"/>
                </a:ext>
              </a:extLst>
            </p:cNvPr>
            <p:cNvSpPr txBox="1"/>
            <p:nvPr/>
          </p:nvSpPr>
          <p:spPr>
            <a:xfrm>
              <a:off x="6013594" y="2487392"/>
              <a:ext cx="2296758" cy="27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Untwisted Monofilament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69439AD-EB77-4F3B-8F60-002F7DBFEDD6}"/>
                </a:ext>
              </a:extLst>
            </p:cNvPr>
            <p:cNvSpPr txBox="1"/>
            <p:nvPr/>
          </p:nvSpPr>
          <p:spPr>
            <a:xfrm>
              <a:off x="5686675" y="3717865"/>
              <a:ext cx="2708701" cy="473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Straight-twisted polymer actuator (STPA)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E36E2E6-0199-4568-AF9A-FB4E7508EB59}"/>
                </a:ext>
              </a:extLst>
            </p:cNvPr>
            <p:cNvSpPr/>
            <p:nvPr/>
          </p:nvSpPr>
          <p:spPr>
            <a:xfrm>
              <a:off x="8081752" y="3266485"/>
              <a:ext cx="353037" cy="5039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08909D2E-ACEC-44FA-8D8F-468B67FD8AE8}"/>
                </a:ext>
              </a:extLst>
            </p:cNvPr>
            <p:cNvGrpSpPr/>
            <p:nvPr/>
          </p:nvGrpSpPr>
          <p:grpSpPr>
            <a:xfrm>
              <a:off x="8093470" y="1917126"/>
              <a:ext cx="334641" cy="448418"/>
              <a:chOff x="5769054" y="1130259"/>
              <a:chExt cx="970384" cy="128140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9B7EA3CC-CF28-4A92-9852-0A74CCDFEE9D}"/>
                  </a:ext>
                </a:extLst>
              </p:cNvPr>
              <p:cNvSpPr/>
              <p:nvPr/>
            </p:nvSpPr>
            <p:spPr>
              <a:xfrm>
                <a:off x="5769054" y="1130259"/>
                <a:ext cx="970384" cy="128140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336328C-8297-49C0-9404-46563D366D36}"/>
                  </a:ext>
                </a:extLst>
              </p:cNvPr>
              <p:cNvCxnSpPr>
                <a:cxnSpLocks/>
                <a:stCxn id="287" idx="0"/>
                <a:endCxn id="287" idx="2"/>
              </p:cNvCxnSpPr>
              <p:nvPr/>
            </p:nvCxnSpPr>
            <p:spPr>
              <a:xfrm>
                <a:off x="6254246" y="1130259"/>
                <a:ext cx="0" cy="1281404"/>
              </a:xfrm>
              <a:prstGeom prst="line">
                <a:avLst/>
              </a:prstGeom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418BDF2C-4E48-46DD-9629-4F3DC44E4FB3}"/>
                </a:ext>
              </a:extLst>
            </p:cNvPr>
            <p:cNvSpPr txBox="1"/>
            <p:nvPr/>
          </p:nvSpPr>
          <p:spPr>
            <a:xfrm>
              <a:off x="8459044" y="1857920"/>
              <a:ext cx="2017154" cy="864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Heated drawn polymer monofilament expands radially and contract axially</a:t>
              </a: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27DF26F-6EC4-4ED0-9672-1A51F9A85BE8}"/>
                </a:ext>
              </a:extLst>
            </p:cNvPr>
            <p:cNvCxnSpPr>
              <a:cxnSpLocks/>
            </p:cNvCxnSpPr>
            <p:nvPr/>
          </p:nvCxnSpPr>
          <p:spPr>
            <a:xfrm>
              <a:off x="6699451" y="3380683"/>
              <a:ext cx="239780" cy="20356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711A9F74-5155-4D34-B2DA-70146A809A0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451" y="3515788"/>
              <a:ext cx="239780" cy="20356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65B73058-7072-4C06-B075-11F5C2EB891D}"/>
                </a:ext>
              </a:extLst>
            </p:cNvPr>
            <p:cNvCxnSpPr>
              <a:cxnSpLocks/>
            </p:cNvCxnSpPr>
            <p:nvPr/>
          </p:nvCxnSpPr>
          <p:spPr>
            <a:xfrm>
              <a:off x="8081752" y="3332087"/>
              <a:ext cx="255308" cy="43555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CECE005-F035-4770-BFE6-7CE64AE4D404}"/>
                </a:ext>
              </a:extLst>
            </p:cNvPr>
            <p:cNvCxnSpPr>
              <a:cxnSpLocks/>
            </p:cNvCxnSpPr>
            <p:nvPr/>
          </p:nvCxnSpPr>
          <p:spPr>
            <a:xfrm>
              <a:off x="8179483" y="3267031"/>
              <a:ext cx="255308" cy="43555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E951200-5FC4-4F3F-919F-C7DD85710479}"/>
                </a:ext>
              </a:extLst>
            </p:cNvPr>
            <p:cNvCxnSpPr>
              <a:cxnSpLocks/>
            </p:cNvCxnSpPr>
            <p:nvPr/>
          </p:nvCxnSpPr>
          <p:spPr>
            <a:xfrm>
              <a:off x="8324600" y="3268039"/>
              <a:ext cx="110189" cy="18501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7183EB2-3CE3-41FA-9E2E-063DA6D69C17}"/>
                </a:ext>
              </a:extLst>
            </p:cNvPr>
            <p:cNvCxnSpPr>
              <a:cxnSpLocks/>
            </p:cNvCxnSpPr>
            <p:nvPr/>
          </p:nvCxnSpPr>
          <p:spPr>
            <a:xfrm>
              <a:off x="8081752" y="3576037"/>
              <a:ext cx="120688" cy="19444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C0E0E069-312D-43A1-B794-CEDA72731B80}"/>
                </a:ext>
              </a:extLst>
            </p:cNvPr>
            <p:cNvSpPr txBox="1"/>
            <p:nvPr/>
          </p:nvSpPr>
          <p:spPr>
            <a:xfrm>
              <a:off x="7347034" y="1283586"/>
              <a:ext cx="2551880" cy="30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Thermal Actuation </a:t>
              </a:r>
            </a:p>
          </p:txBody>
        </p:sp>
        <p:sp>
          <p:nvSpPr>
            <p:cNvPr id="298" name="Left Brace 297">
              <a:extLst>
                <a:ext uri="{FF2B5EF4-FFF2-40B4-BE49-F238E27FC236}">
                  <a16:creationId xmlns:a16="http://schemas.microsoft.com/office/drawing/2014/main" id="{9D18F1B0-FB8D-4942-9FB6-DD3611A79D58}"/>
                </a:ext>
              </a:extLst>
            </p:cNvPr>
            <p:cNvSpPr/>
            <p:nvPr/>
          </p:nvSpPr>
          <p:spPr>
            <a:xfrm rot="16200000">
              <a:off x="6978639" y="2467462"/>
              <a:ext cx="114550" cy="1326073"/>
            </a:xfrm>
            <a:prstGeom prst="leftBrace">
              <a:avLst>
                <a:gd name="adj1" fmla="val 98360"/>
                <a:gd name="adj2" fmla="val 495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299" name="Content Placeholder 3">
              <a:extLst>
                <a:ext uri="{FF2B5EF4-FFF2-40B4-BE49-F238E27FC236}">
                  <a16:creationId xmlns:a16="http://schemas.microsoft.com/office/drawing/2014/main" id="{F9B0BA63-67C9-473A-AC58-EEAF84FB2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5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t="53499" r="44229" b="17006"/>
            <a:stretch/>
          </p:blipFill>
          <p:spPr>
            <a:xfrm>
              <a:off x="7117061" y="3236306"/>
              <a:ext cx="424409" cy="531372"/>
            </a:xfrm>
            <a:prstGeom prst="rect">
              <a:avLst/>
            </a:prstGeom>
          </p:spPr>
        </p:pic>
        <p:sp>
          <p:nvSpPr>
            <p:cNvPr id="302" name="Right Arrow 299">
              <a:extLst>
                <a:ext uri="{FF2B5EF4-FFF2-40B4-BE49-F238E27FC236}">
                  <a16:creationId xmlns:a16="http://schemas.microsoft.com/office/drawing/2014/main" id="{698DFEE3-6D86-4D65-A748-29B1B9C910C8}"/>
                </a:ext>
              </a:extLst>
            </p:cNvPr>
            <p:cNvSpPr/>
            <p:nvPr/>
          </p:nvSpPr>
          <p:spPr>
            <a:xfrm>
              <a:off x="7680002" y="2018979"/>
              <a:ext cx="352213" cy="284327"/>
            </a:xfrm>
            <a:prstGeom prst="rightArrow">
              <a:avLst/>
            </a:prstGeom>
            <a:solidFill>
              <a:srgbClr val="E18783">
                <a:alpha val="25882"/>
              </a:srgbClr>
            </a:solidFill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642EC8FC-0C71-4566-A982-9F61AB76C57F}"/>
                </a:ext>
              </a:extLst>
            </p:cNvPr>
            <p:cNvSpPr txBox="1"/>
            <p:nvPr/>
          </p:nvSpPr>
          <p:spPr>
            <a:xfrm>
              <a:off x="7585411" y="2040347"/>
              <a:ext cx="443239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ΔT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4ED1438-B765-49BC-9ECA-CE8A5B807E15}"/>
                </a:ext>
              </a:extLst>
            </p:cNvPr>
            <p:cNvSpPr txBox="1"/>
            <p:nvPr/>
          </p:nvSpPr>
          <p:spPr>
            <a:xfrm>
              <a:off x="8449657" y="3205080"/>
              <a:ext cx="2135038" cy="66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 stiffness internal fibers helically orientated cause shear deformation</a:t>
              </a:r>
            </a:p>
          </p:txBody>
        </p:sp>
        <p:sp>
          <p:nvSpPr>
            <p:cNvPr id="305" name="Left Brace 304">
              <a:extLst>
                <a:ext uri="{FF2B5EF4-FFF2-40B4-BE49-F238E27FC236}">
                  <a16:creationId xmlns:a16="http://schemas.microsoft.com/office/drawing/2014/main" id="{587F36BD-2AA6-49DC-B741-2E8C899E2374}"/>
                </a:ext>
              </a:extLst>
            </p:cNvPr>
            <p:cNvSpPr/>
            <p:nvPr/>
          </p:nvSpPr>
          <p:spPr>
            <a:xfrm rot="16200000">
              <a:off x="7005330" y="3609924"/>
              <a:ext cx="119240" cy="1877881"/>
            </a:xfrm>
            <a:prstGeom prst="leftBrace">
              <a:avLst>
                <a:gd name="adj1" fmla="val 98360"/>
                <a:gd name="adj2" fmla="val 495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306" name="Content Placeholder 3">
              <a:extLst>
                <a:ext uri="{FF2B5EF4-FFF2-40B4-BE49-F238E27FC236}">
                  <a16:creationId xmlns:a16="http://schemas.microsoft.com/office/drawing/2014/main" id="{5D6D6555-956D-4679-B7E7-89E844956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9" r="33440"/>
            <a:stretch/>
          </p:blipFill>
          <p:spPr>
            <a:xfrm>
              <a:off x="7135200" y="4758511"/>
              <a:ext cx="460815" cy="940451"/>
            </a:xfrm>
            <a:prstGeom prst="rect">
              <a:avLst/>
            </a:prstGeom>
          </p:spPr>
        </p:pic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63390FB7-0729-45DB-B974-0A6EC1613D2D}"/>
                </a:ext>
              </a:extLst>
            </p:cNvPr>
            <p:cNvSpPr txBox="1"/>
            <p:nvPr/>
          </p:nvSpPr>
          <p:spPr>
            <a:xfrm>
              <a:off x="5990733" y="5659783"/>
              <a:ext cx="2712602" cy="47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Twisted-coiled Polymer Actuator (TCPA)</a:t>
              </a:r>
            </a:p>
          </p:txBody>
        </p:sp>
        <p:sp>
          <p:nvSpPr>
            <p:cNvPr id="313" name="Right Arrow 299">
              <a:extLst>
                <a:ext uri="{FF2B5EF4-FFF2-40B4-BE49-F238E27FC236}">
                  <a16:creationId xmlns:a16="http://schemas.microsoft.com/office/drawing/2014/main" id="{6FFE088C-6B4E-4C2B-9F82-8D1989C3CE56}"/>
                </a:ext>
              </a:extLst>
            </p:cNvPr>
            <p:cNvSpPr/>
            <p:nvPr/>
          </p:nvSpPr>
          <p:spPr>
            <a:xfrm>
              <a:off x="7656980" y="3384483"/>
              <a:ext cx="352213" cy="284327"/>
            </a:xfrm>
            <a:prstGeom prst="rightArrow">
              <a:avLst/>
            </a:prstGeom>
            <a:solidFill>
              <a:srgbClr val="E18783">
                <a:alpha val="25882"/>
              </a:srgbClr>
            </a:solidFill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C9916735-9541-494E-981D-4BC7AC33F841}"/>
                </a:ext>
              </a:extLst>
            </p:cNvPr>
            <p:cNvSpPr txBox="1"/>
            <p:nvPr/>
          </p:nvSpPr>
          <p:spPr>
            <a:xfrm>
              <a:off x="7559604" y="3398095"/>
              <a:ext cx="443239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ΔT</a:t>
              </a:r>
            </a:p>
          </p:txBody>
        </p:sp>
        <p:sp>
          <p:nvSpPr>
            <p:cNvPr id="315" name="Right Arrow 299">
              <a:extLst>
                <a:ext uri="{FF2B5EF4-FFF2-40B4-BE49-F238E27FC236}">
                  <a16:creationId xmlns:a16="http://schemas.microsoft.com/office/drawing/2014/main" id="{3E88C9F9-F1A9-4915-959A-A8E9D14938B2}"/>
                </a:ext>
              </a:extLst>
            </p:cNvPr>
            <p:cNvSpPr/>
            <p:nvPr/>
          </p:nvSpPr>
          <p:spPr>
            <a:xfrm>
              <a:off x="7630925" y="5156162"/>
              <a:ext cx="352213" cy="284327"/>
            </a:xfrm>
            <a:prstGeom prst="rightArrow">
              <a:avLst/>
            </a:prstGeom>
            <a:solidFill>
              <a:srgbClr val="E18783">
                <a:alpha val="25882"/>
              </a:srgbClr>
            </a:solidFill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711A2CC3-51A6-4A71-A863-09118F9A3354}"/>
                </a:ext>
              </a:extLst>
            </p:cNvPr>
            <p:cNvSpPr txBox="1"/>
            <p:nvPr/>
          </p:nvSpPr>
          <p:spPr>
            <a:xfrm>
              <a:off x="7528003" y="5177220"/>
              <a:ext cx="443239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ΔT</a:t>
              </a:r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2F7516-3EDC-4BBC-B1E7-E03F7B57B659}"/>
                </a:ext>
              </a:extLst>
            </p:cNvPr>
            <p:cNvGrpSpPr/>
            <p:nvPr/>
          </p:nvGrpSpPr>
          <p:grpSpPr>
            <a:xfrm>
              <a:off x="6620364" y="4660243"/>
              <a:ext cx="453291" cy="1047031"/>
              <a:chOff x="1937997" y="3076991"/>
              <a:chExt cx="407087" cy="1001407"/>
            </a:xfrm>
          </p:grpSpPr>
          <p:pic>
            <p:nvPicPr>
              <p:cNvPr id="318" name="Picture 3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022A8639-4E1D-4AAD-8A6C-CE19C7A44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7997" y="3076991"/>
                <a:ext cx="407087" cy="1001407"/>
              </a:xfrm>
              <a:prstGeom prst="rect">
                <a:avLst/>
              </a:prstGeom>
            </p:spPr>
          </p:pic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FE11B71-791A-4A60-B68F-47A95A953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0611" y="3540536"/>
                <a:ext cx="38597" cy="22720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25013FF9-F4B2-4491-AD1A-10F3C130A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6418" y="3754694"/>
                <a:ext cx="30301" cy="193881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977AF6C1-50DE-453C-950C-3B0606BF90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0894" y="3281450"/>
                <a:ext cx="26449" cy="186919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9633700-089C-439F-8CBF-8DD7BD33F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1489" y="3452499"/>
                <a:ext cx="28267" cy="166057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DA4B5282-AFBC-49D4-AEE8-9DA02CEEB2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7722" y="3866248"/>
                <a:ext cx="7536" cy="56819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1E862CA3-DD6D-4A5B-91FD-4F3586BF9F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3716" y="3201033"/>
                <a:ext cx="18053" cy="125878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1C27F9C-A10F-4DC7-8FC3-7CCC5B74B150}"/>
                </a:ext>
              </a:extLst>
            </p:cNvPr>
            <p:cNvGrpSpPr/>
            <p:nvPr/>
          </p:nvGrpSpPr>
          <p:grpSpPr>
            <a:xfrm>
              <a:off x="8006262" y="4702948"/>
              <a:ext cx="460814" cy="837173"/>
              <a:chOff x="3274989" y="3105971"/>
              <a:chExt cx="413843" cy="800694"/>
            </a:xfrm>
          </p:grpSpPr>
          <p:pic>
            <p:nvPicPr>
              <p:cNvPr id="334" name="Picture 333" descr="A picture containing umbrella, accessory, drawing&#10;&#10;Description automatically generated">
                <a:extLst>
                  <a:ext uri="{FF2B5EF4-FFF2-40B4-BE49-F238E27FC236}">
                    <a16:creationId xmlns:a16="http://schemas.microsoft.com/office/drawing/2014/main" id="{F6BE2295-503F-4E27-B5BD-B786E10EB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4989" y="3105971"/>
                <a:ext cx="413843" cy="800694"/>
              </a:xfrm>
              <a:prstGeom prst="rect">
                <a:avLst/>
              </a:prstGeom>
            </p:spPr>
          </p:pic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2AE50F7-26C5-432F-929F-AA5BC63C5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8210" y="3231638"/>
                <a:ext cx="75026" cy="20961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320D12E-FAFD-4017-8177-15268F5043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8002" y="3386894"/>
                <a:ext cx="75026" cy="20961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5A424F68-B12C-493C-B13A-867C56D3D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0792" y="3483217"/>
                <a:ext cx="62140" cy="190147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6F8B1E6-3386-4C3F-9E7D-0BD04C9AA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60140" y="3622861"/>
                <a:ext cx="64031" cy="186863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8555ECF5-BEFD-40A5-972F-E44FF74D8E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4425" y="3220465"/>
                <a:ext cx="41775" cy="127861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449E9A82-0CD4-42F0-8472-950DD4DD60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4325" y="3699911"/>
                <a:ext cx="21985" cy="65354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C464110-9AF4-4DD7-A392-D795D710A9DD}"/>
                </a:ext>
              </a:extLst>
            </p:cNvPr>
            <p:cNvSpPr txBox="1"/>
            <p:nvPr/>
          </p:nvSpPr>
          <p:spPr>
            <a:xfrm>
              <a:off x="8542339" y="4732179"/>
              <a:ext cx="2135033" cy="864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The thermal torsional response of STPA translates to contraction of TCPA.</a:t>
              </a:r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AF5C89-7F09-4E63-8FA8-A538A6006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7925" y="5540121"/>
              <a:ext cx="493209" cy="5915"/>
            </a:xfrm>
            <a:prstGeom prst="line">
              <a:avLst/>
            </a:prstGeom>
            <a:ln w="95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9F7383D-332D-431B-9057-E3191A379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885" y="5545488"/>
              <a:ext cx="0" cy="159685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BBC5430-773D-48D8-ACD2-B41F3C9CD168}"/>
                </a:ext>
              </a:extLst>
            </p:cNvPr>
            <p:cNvCxnSpPr>
              <a:cxnSpLocks/>
              <a:endCxn id="318" idx="2"/>
            </p:cNvCxnSpPr>
            <p:nvPr/>
          </p:nvCxnSpPr>
          <p:spPr>
            <a:xfrm flipH="1">
              <a:off x="6847010" y="5705173"/>
              <a:ext cx="1681040" cy="2101"/>
            </a:xfrm>
            <a:prstGeom prst="line">
              <a:avLst/>
            </a:prstGeom>
            <a:ln w="95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62B92163-62A0-4BC9-A86F-ABC0F38A4696}"/>
                </a:ext>
              </a:extLst>
            </p:cNvPr>
            <p:cNvSpPr/>
            <p:nvPr/>
          </p:nvSpPr>
          <p:spPr>
            <a:xfrm rot="8557060">
              <a:off x="7939138" y="3416828"/>
              <a:ext cx="632085" cy="537479"/>
            </a:xfrm>
            <a:prstGeom prst="arc">
              <a:avLst>
                <a:gd name="adj1" fmla="val 16200000"/>
                <a:gd name="adj2" fmla="val 20588760"/>
              </a:avLst>
            </a:prstGeom>
            <a:ln w="127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3BD99B-328F-445E-A3C9-8AACD79C7F19}"/>
                </a:ext>
              </a:extLst>
            </p:cNvPr>
            <p:cNvSpPr txBox="1"/>
            <p:nvPr/>
          </p:nvSpPr>
          <p:spPr>
            <a:xfrm>
              <a:off x="7713573" y="5526303"/>
              <a:ext cx="1142511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rPr>
                <a:t>Contraction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ABD63D0-8268-4D35-8EB5-13682DE8F394}"/>
                </a:ext>
              </a:extLst>
            </p:cNvPr>
            <p:cNvSpPr txBox="1"/>
            <p:nvPr/>
          </p:nvSpPr>
          <p:spPr>
            <a:xfrm>
              <a:off x="7956792" y="3934865"/>
              <a:ext cx="1142511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rPr>
                <a:t>Torsion</a:t>
              </a:r>
            </a:p>
          </p:txBody>
        </p:sp>
        <p:pic>
          <p:nvPicPr>
            <p:cNvPr id="356" name="Picture 355">
              <a:extLst>
                <a:ext uri="{FF2B5EF4-FFF2-40B4-BE49-F238E27FC236}">
                  <a16:creationId xmlns:a16="http://schemas.microsoft.com/office/drawing/2014/main" id="{795465A6-44A8-4C56-9152-4E1D468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8737" y="1908933"/>
              <a:ext cx="500255" cy="53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4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E48ED6-9222-49FC-8E67-E5650DC5F357}"/>
              </a:ext>
            </a:extLst>
          </p:cNvPr>
          <p:cNvGrpSpPr/>
          <p:nvPr/>
        </p:nvGrpSpPr>
        <p:grpSpPr>
          <a:xfrm>
            <a:off x="121938" y="1785036"/>
            <a:ext cx="3548497" cy="4526212"/>
            <a:chOff x="121938" y="1785036"/>
            <a:chExt cx="3548497" cy="4526212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FA7CF14C-70DB-4446-91E1-C06FDDE0EE00}"/>
                </a:ext>
              </a:extLst>
            </p:cNvPr>
            <p:cNvGrpSpPr/>
            <p:nvPr/>
          </p:nvGrpSpPr>
          <p:grpSpPr>
            <a:xfrm>
              <a:off x="121938" y="3582063"/>
              <a:ext cx="1613160" cy="2729185"/>
              <a:chOff x="463648" y="976001"/>
              <a:chExt cx="2579541" cy="4169624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27950AAB-77E6-40AF-8B19-B6B771749F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3648" y="976001"/>
                <a:ext cx="2579541" cy="4169624"/>
                <a:chOff x="466789" y="84413"/>
                <a:chExt cx="1351159" cy="2184042"/>
              </a:xfrm>
            </p:grpSpPr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BF4321A7-9E83-4C13-9240-37F68E3CEAEB}"/>
                    </a:ext>
                  </a:extLst>
                </p:cNvPr>
                <p:cNvGrpSpPr/>
                <p:nvPr/>
              </p:nvGrpSpPr>
              <p:grpSpPr>
                <a:xfrm>
                  <a:off x="469087" y="90188"/>
                  <a:ext cx="1339234" cy="2178267"/>
                  <a:chOff x="-717959" y="-2346959"/>
                  <a:chExt cx="2719854" cy="3861892"/>
                </a:xfrm>
              </p:grpSpPr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55DAB62F-C002-4B2D-8185-D5DA0B45E544}"/>
                      </a:ext>
                    </a:extLst>
                  </p:cNvPr>
                  <p:cNvGrpSpPr/>
                  <p:nvPr/>
                </p:nvGrpSpPr>
                <p:grpSpPr>
                  <a:xfrm>
                    <a:off x="-717959" y="-2326378"/>
                    <a:ext cx="2719854" cy="3755809"/>
                    <a:chOff x="-717959" y="-2326378"/>
                    <a:chExt cx="2719854" cy="3755809"/>
                  </a:xfrm>
                </p:grpSpPr>
                <p:grpSp>
                  <p:nvGrpSpPr>
                    <p:cNvPr id="442" name="Group 441">
                      <a:extLst>
                        <a:ext uri="{FF2B5EF4-FFF2-40B4-BE49-F238E27FC236}">
                          <a16:creationId xmlns:a16="http://schemas.microsoft.com/office/drawing/2014/main" id="{63F7D122-278B-43BA-95B8-91F655EED592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24227" y="-2326378"/>
                      <a:ext cx="179105" cy="3578850"/>
                      <a:chOff x="4103438" y="1635925"/>
                      <a:chExt cx="120599" cy="1087359"/>
                    </a:xfrm>
                  </p:grpSpPr>
                  <p:sp>
                    <p:nvSpPr>
                      <p:cNvPr id="479" name="Freeform 236">
                        <a:extLst>
                          <a:ext uri="{FF2B5EF4-FFF2-40B4-BE49-F238E27FC236}">
                            <a16:creationId xmlns:a16="http://schemas.microsoft.com/office/drawing/2014/main" id="{0EC37E75-152B-40A6-A917-2124F0BA49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1999203"/>
                        <a:ext cx="120599" cy="724081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80" name="Freeform 237">
                        <a:extLst>
                          <a:ext uri="{FF2B5EF4-FFF2-40B4-BE49-F238E27FC236}">
                            <a16:creationId xmlns:a16="http://schemas.microsoft.com/office/drawing/2014/main" id="{549A14C1-1CD6-4CAC-96F7-B11C7AEBE75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168066" y="1635925"/>
                        <a:ext cx="32748" cy="714470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3" name="Group 442">
                      <a:extLst>
                        <a:ext uri="{FF2B5EF4-FFF2-40B4-BE49-F238E27FC236}">
                          <a16:creationId xmlns:a16="http://schemas.microsoft.com/office/drawing/2014/main" id="{964AF57D-2617-4E06-BAD9-5C20AB49601E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24432" y="-2153243"/>
                      <a:ext cx="247009" cy="2338913"/>
                      <a:chOff x="4057716" y="2024611"/>
                      <a:chExt cx="166321" cy="710630"/>
                    </a:xfrm>
                  </p:grpSpPr>
                  <p:sp>
                    <p:nvSpPr>
                      <p:cNvPr id="476" name="Freeform 229">
                        <a:extLst>
                          <a:ext uri="{FF2B5EF4-FFF2-40B4-BE49-F238E27FC236}">
                            <a16:creationId xmlns:a16="http://schemas.microsoft.com/office/drawing/2014/main" id="{8072148B-DB02-47C0-9CF5-62664B3D9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7" name="Freeform 230">
                        <a:extLst>
                          <a:ext uri="{FF2B5EF4-FFF2-40B4-BE49-F238E27FC236}">
                            <a16:creationId xmlns:a16="http://schemas.microsoft.com/office/drawing/2014/main" id="{7D66B3BB-C72A-44C3-BDC3-11350A207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8" name="Freeform 231">
                        <a:extLst>
                          <a:ext uri="{FF2B5EF4-FFF2-40B4-BE49-F238E27FC236}">
                            <a16:creationId xmlns:a16="http://schemas.microsoft.com/office/drawing/2014/main" id="{E364823D-BA9E-496C-B8D2-2453DAC4DA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4" name="Group 443">
                      <a:extLst>
                        <a:ext uri="{FF2B5EF4-FFF2-40B4-BE49-F238E27FC236}">
                          <a16:creationId xmlns:a16="http://schemas.microsoft.com/office/drawing/2014/main" id="{987E5879-0D8D-46EB-99B4-B3396DA9CCA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83080" y="-1158008"/>
                      <a:ext cx="247009" cy="2338913"/>
                      <a:chOff x="4057716" y="2024611"/>
                      <a:chExt cx="166321" cy="710630"/>
                    </a:xfrm>
                  </p:grpSpPr>
                  <p:sp>
                    <p:nvSpPr>
                      <p:cNvPr id="473" name="Freeform 226">
                        <a:extLst>
                          <a:ext uri="{FF2B5EF4-FFF2-40B4-BE49-F238E27FC236}">
                            <a16:creationId xmlns:a16="http://schemas.microsoft.com/office/drawing/2014/main" id="{2CCD3DAB-943E-4645-ADDF-03E1F04239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4" name="Freeform 227">
                        <a:extLst>
                          <a:ext uri="{FF2B5EF4-FFF2-40B4-BE49-F238E27FC236}">
                            <a16:creationId xmlns:a16="http://schemas.microsoft.com/office/drawing/2014/main" id="{FB52DCEA-4BCD-4166-98D3-A3A102C63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5" name="Freeform 228">
                        <a:extLst>
                          <a:ext uri="{FF2B5EF4-FFF2-40B4-BE49-F238E27FC236}">
                            <a16:creationId xmlns:a16="http://schemas.microsoft.com/office/drawing/2014/main" id="{89A75498-4F76-4923-936A-FA2E59406F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5" name="Group 444">
                      <a:extLst>
                        <a:ext uri="{FF2B5EF4-FFF2-40B4-BE49-F238E27FC236}">
                          <a16:creationId xmlns:a16="http://schemas.microsoft.com/office/drawing/2014/main" id="{E5F34711-40ED-474D-9A65-E5812753A23F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709982" y="-2258356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470" name="Freeform 223">
                        <a:extLst>
                          <a:ext uri="{FF2B5EF4-FFF2-40B4-BE49-F238E27FC236}">
                            <a16:creationId xmlns:a16="http://schemas.microsoft.com/office/drawing/2014/main" id="{11F1E281-3D35-43E8-B498-ED88B7BE4A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1" name="Freeform 224">
                        <a:extLst>
                          <a:ext uri="{FF2B5EF4-FFF2-40B4-BE49-F238E27FC236}">
                            <a16:creationId xmlns:a16="http://schemas.microsoft.com/office/drawing/2014/main" id="{1B311E11-7711-4B53-8083-34CDED9B68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72" name="Freeform 225">
                        <a:extLst>
                          <a:ext uri="{FF2B5EF4-FFF2-40B4-BE49-F238E27FC236}">
                            <a16:creationId xmlns:a16="http://schemas.microsoft.com/office/drawing/2014/main" id="{12EC2D66-77C8-459E-BC24-83D7917A68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6" name="Group 445">
                      <a:extLst>
                        <a:ext uri="{FF2B5EF4-FFF2-40B4-BE49-F238E27FC236}">
                          <a16:creationId xmlns:a16="http://schemas.microsoft.com/office/drawing/2014/main" id="{8AA59438-A25D-4C52-B35D-37AA39841272}"/>
                        </a:ext>
                      </a:extLst>
                    </p:cNvPr>
                    <p:cNvGrpSpPr/>
                    <p:nvPr/>
                  </p:nvGrpSpPr>
                  <p:grpSpPr>
                    <a:xfrm rot="10800000" flipH="1">
                      <a:off x="1754886" y="-2252610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467" name="Freeform 220">
                        <a:extLst>
                          <a:ext uri="{FF2B5EF4-FFF2-40B4-BE49-F238E27FC236}">
                            <a16:creationId xmlns:a16="http://schemas.microsoft.com/office/drawing/2014/main" id="{76683345-341D-4C50-8A1D-2A5DAB60B2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8" name="Freeform 221">
                        <a:extLst>
                          <a:ext uri="{FF2B5EF4-FFF2-40B4-BE49-F238E27FC236}">
                            <a16:creationId xmlns:a16="http://schemas.microsoft.com/office/drawing/2014/main" id="{7212622B-D883-4437-89F0-22F37B8FC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9" name="Freeform 222">
                        <a:extLst>
                          <a:ext uri="{FF2B5EF4-FFF2-40B4-BE49-F238E27FC236}">
                            <a16:creationId xmlns:a16="http://schemas.microsoft.com/office/drawing/2014/main" id="{CB966894-7F51-4F24-99FA-3C4BF0884F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7" name="Group 446">
                      <a:extLst>
                        <a:ext uri="{FF2B5EF4-FFF2-40B4-BE49-F238E27FC236}">
                          <a16:creationId xmlns:a16="http://schemas.microsoft.com/office/drawing/2014/main" id="{89A0B5DC-8555-4E8F-AFAB-D80E4EE453D9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-717959" y="-2252610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464" name="Freeform 217">
                        <a:extLst>
                          <a:ext uri="{FF2B5EF4-FFF2-40B4-BE49-F238E27FC236}">
                            <a16:creationId xmlns:a16="http://schemas.microsoft.com/office/drawing/2014/main" id="{2DEBB614-557F-440C-97A3-0F7C7E49F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5" name="Freeform 218">
                        <a:extLst>
                          <a:ext uri="{FF2B5EF4-FFF2-40B4-BE49-F238E27FC236}">
                            <a16:creationId xmlns:a16="http://schemas.microsoft.com/office/drawing/2014/main" id="{118D7A94-E980-46E4-85B8-071C3D61F6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6" name="Freeform 219">
                        <a:extLst>
                          <a:ext uri="{FF2B5EF4-FFF2-40B4-BE49-F238E27FC236}">
                            <a16:creationId xmlns:a16="http://schemas.microsoft.com/office/drawing/2014/main" id="{033F7CB0-9F15-466F-8C71-8BB4057326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8" name="Group 447">
                      <a:extLst>
                        <a:ext uri="{FF2B5EF4-FFF2-40B4-BE49-F238E27FC236}">
                          <a16:creationId xmlns:a16="http://schemas.microsoft.com/office/drawing/2014/main" id="{B2B22933-1220-434C-81BD-4D88E5C1F59C}"/>
                        </a:ext>
                      </a:extLst>
                    </p:cNvPr>
                    <p:cNvGrpSpPr/>
                    <p:nvPr/>
                  </p:nvGrpSpPr>
                  <p:grpSpPr>
                    <a:xfrm rot="10800000" flipH="1">
                      <a:off x="-673055" y="-2246864"/>
                      <a:ext cx="247009" cy="3589207"/>
                      <a:chOff x="4057716" y="2024611"/>
                      <a:chExt cx="166321" cy="710630"/>
                    </a:xfrm>
                  </p:grpSpPr>
                  <p:sp>
                    <p:nvSpPr>
                      <p:cNvPr id="461" name="Freeform 214">
                        <a:extLst>
                          <a:ext uri="{FF2B5EF4-FFF2-40B4-BE49-F238E27FC236}">
                            <a16:creationId xmlns:a16="http://schemas.microsoft.com/office/drawing/2014/main" id="{048D88BF-3239-47F1-A290-110D3771CD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2" name="Freeform 215">
                        <a:extLst>
                          <a:ext uri="{FF2B5EF4-FFF2-40B4-BE49-F238E27FC236}">
                            <a16:creationId xmlns:a16="http://schemas.microsoft.com/office/drawing/2014/main" id="{84270894-391E-46D1-A337-736E526FF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3" name="Freeform 216">
                        <a:extLst>
                          <a:ext uri="{FF2B5EF4-FFF2-40B4-BE49-F238E27FC236}">
                            <a16:creationId xmlns:a16="http://schemas.microsoft.com/office/drawing/2014/main" id="{A800A807-BA8F-40AC-B700-59301A8AC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9" name="Group 448">
                      <a:extLst>
                        <a:ext uri="{FF2B5EF4-FFF2-40B4-BE49-F238E27FC236}">
                          <a16:creationId xmlns:a16="http://schemas.microsoft.com/office/drawing/2014/main" id="{309C6223-5CE3-4F91-B0E3-6D45F91C37C9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53422" y="-1155531"/>
                      <a:ext cx="171186" cy="2584962"/>
                      <a:chOff x="4094111" y="1503218"/>
                      <a:chExt cx="115266" cy="1272991"/>
                    </a:xfrm>
                  </p:grpSpPr>
                  <p:sp>
                    <p:nvSpPr>
                      <p:cNvPr id="458" name="Freeform 211">
                        <a:extLst>
                          <a:ext uri="{FF2B5EF4-FFF2-40B4-BE49-F238E27FC236}">
                            <a16:creationId xmlns:a16="http://schemas.microsoft.com/office/drawing/2014/main" id="{E626A7B1-C180-4210-A5C3-B0FF2F8D94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12952" y="2010141"/>
                        <a:ext cx="96425" cy="766068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9" name="Freeform 212">
                        <a:extLst>
                          <a:ext uri="{FF2B5EF4-FFF2-40B4-BE49-F238E27FC236}">
                            <a16:creationId xmlns:a16="http://schemas.microsoft.com/office/drawing/2014/main" id="{661A08A3-7E07-4D32-ABE9-4233D6B67A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27272" y="1503218"/>
                        <a:ext cx="59363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60" name="Freeform 213">
                        <a:extLst>
                          <a:ext uri="{FF2B5EF4-FFF2-40B4-BE49-F238E27FC236}">
                            <a16:creationId xmlns:a16="http://schemas.microsoft.com/office/drawing/2014/main" id="{E86133F6-E8E8-4B6A-AAF5-43B18CB46F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50" name="Group 449">
                      <a:extLst>
                        <a:ext uri="{FF2B5EF4-FFF2-40B4-BE49-F238E27FC236}">
                          <a16:creationId xmlns:a16="http://schemas.microsoft.com/office/drawing/2014/main" id="{6B0F7166-C981-475E-9671-CABD3A8C5E7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19841" y="-2274952"/>
                      <a:ext cx="195110" cy="1443020"/>
                      <a:chOff x="4057716" y="2024611"/>
                      <a:chExt cx="166321" cy="710630"/>
                    </a:xfrm>
                  </p:grpSpPr>
                  <p:sp>
                    <p:nvSpPr>
                      <p:cNvPr id="455" name="Freeform 208">
                        <a:extLst>
                          <a:ext uri="{FF2B5EF4-FFF2-40B4-BE49-F238E27FC236}">
                            <a16:creationId xmlns:a16="http://schemas.microsoft.com/office/drawing/2014/main" id="{CA9D7D2F-4CD5-4725-8162-7E681B4265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6" name="Freeform 209">
                        <a:extLst>
                          <a:ext uri="{FF2B5EF4-FFF2-40B4-BE49-F238E27FC236}">
                            <a16:creationId xmlns:a16="http://schemas.microsoft.com/office/drawing/2014/main" id="{C80DEFBB-EADC-4A82-B385-C0E7762F25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7" name="Freeform 210">
                        <a:extLst>
                          <a:ext uri="{FF2B5EF4-FFF2-40B4-BE49-F238E27FC236}">
                            <a16:creationId xmlns:a16="http://schemas.microsoft.com/office/drawing/2014/main" id="{A4A40040-42F9-4D30-9F31-96E07A1098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51" name="Group 450">
                      <a:extLst>
                        <a:ext uri="{FF2B5EF4-FFF2-40B4-BE49-F238E27FC236}">
                          <a16:creationId xmlns:a16="http://schemas.microsoft.com/office/drawing/2014/main" id="{F4BE229B-63FA-44FA-AEBC-EEAF6EDA563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75422" y="-89935"/>
                      <a:ext cx="195110" cy="1443020"/>
                      <a:chOff x="4057716" y="2024611"/>
                      <a:chExt cx="166321" cy="710630"/>
                    </a:xfrm>
                  </p:grpSpPr>
                  <p:sp>
                    <p:nvSpPr>
                      <p:cNvPr id="452" name="Freeform 205">
                        <a:extLst>
                          <a:ext uri="{FF2B5EF4-FFF2-40B4-BE49-F238E27FC236}">
                            <a16:creationId xmlns:a16="http://schemas.microsoft.com/office/drawing/2014/main" id="{019471AD-1246-4968-A3D5-8DB070A33C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57716" y="2024611"/>
                        <a:ext cx="113540" cy="710630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  <a:gd name="connsiteX0" fmla="*/ 54503 w 310328"/>
                          <a:gd name="connsiteY0" fmla="*/ 3477 h 705061"/>
                          <a:gd name="connsiteX1" fmla="*/ 117133 w 310328"/>
                          <a:gd name="connsiteY1" fmla="*/ 103685 h 705061"/>
                          <a:gd name="connsiteX2" fmla="*/ 67029 w 310328"/>
                          <a:gd name="connsiteY2" fmla="*/ 185104 h 705061"/>
                          <a:gd name="connsiteX3" fmla="*/ 163543 w 310328"/>
                          <a:gd name="connsiteY3" fmla="*/ 213440 h 705061"/>
                          <a:gd name="connsiteX4" fmla="*/ 267446 w 310328"/>
                          <a:gd name="connsiteY4" fmla="*/ 304102 h 705061"/>
                          <a:gd name="connsiteX5" fmla="*/ 23188 w 310328"/>
                          <a:gd name="connsiteY5" fmla="*/ 491992 h 705061"/>
                          <a:gd name="connsiteX6" fmla="*/ 41977 w 310328"/>
                          <a:gd name="connsiteY6" fmla="*/ 247734 h 705061"/>
                          <a:gd name="connsiteX7" fmla="*/ 305024 w 310328"/>
                          <a:gd name="connsiteY7" fmla="*/ 485729 h 705061"/>
                          <a:gd name="connsiteX8" fmla="*/ 211079 w 310328"/>
                          <a:gd name="connsiteY8" fmla="*/ 592200 h 705061"/>
                          <a:gd name="connsiteX9" fmla="*/ 123396 w 310328"/>
                          <a:gd name="connsiteY9" fmla="*/ 567148 h 705061"/>
                          <a:gd name="connsiteX10" fmla="*/ 41977 w 310328"/>
                          <a:gd name="connsiteY10" fmla="*/ 629778 h 705061"/>
                          <a:gd name="connsiteX11" fmla="*/ 254920 w 310328"/>
                          <a:gd name="connsiteY11" fmla="*/ 704934 h 705061"/>
                          <a:gd name="connsiteX0" fmla="*/ 47796 w 303621"/>
                          <a:gd name="connsiteY0" fmla="*/ 3477 h 705061"/>
                          <a:gd name="connsiteX1" fmla="*/ 110426 w 303621"/>
                          <a:gd name="connsiteY1" fmla="*/ 103685 h 705061"/>
                          <a:gd name="connsiteX2" fmla="*/ 60322 w 303621"/>
                          <a:gd name="connsiteY2" fmla="*/ 185104 h 705061"/>
                          <a:gd name="connsiteX3" fmla="*/ 156836 w 303621"/>
                          <a:gd name="connsiteY3" fmla="*/ 213440 h 705061"/>
                          <a:gd name="connsiteX4" fmla="*/ 164175 w 303621"/>
                          <a:gd name="connsiteY4" fmla="*/ 324988 h 705061"/>
                          <a:gd name="connsiteX5" fmla="*/ 16481 w 303621"/>
                          <a:gd name="connsiteY5" fmla="*/ 491992 h 705061"/>
                          <a:gd name="connsiteX6" fmla="*/ 35270 w 303621"/>
                          <a:gd name="connsiteY6" fmla="*/ 247734 h 705061"/>
                          <a:gd name="connsiteX7" fmla="*/ 298317 w 303621"/>
                          <a:gd name="connsiteY7" fmla="*/ 485729 h 705061"/>
                          <a:gd name="connsiteX8" fmla="*/ 204372 w 303621"/>
                          <a:gd name="connsiteY8" fmla="*/ 592200 h 705061"/>
                          <a:gd name="connsiteX9" fmla="*/ 116689 w 303621"/>
                          <a:gd name="connsiteY9" fmla="*/ 567148 h 705061"/>
                          <a:gd name="connsiteX10" fmla="*/ 35270 w 303621"/>
                          <a:gd name="connsiteY10" fmla="*/ 629778 h 705061"/>
                          <a:gd name="connsiteX11" fmla="*/ 248213 w 303621"/>
                          <a:gd name="connsiteY11" fmla="*/ 704934 h 705061"/>
                          <a:gd name="connsiteX0" fmla="*/ 31320 w 282382"/>
                          <a:gd name="connsiteY0" fmla="*/ 3477 h 705061"/>
                          <a:gd name="connsiteX1" fmla="*/ 93950 w 282382"/>
                          <a:gd name="connsiteY1" fmla="*/ 103685 h 705061"/>
                          <a:gd name="connsiteX2" fmla="*/ 43846 w 282382"/>
                          <a:gd name="connsiteY2" fmla="*/ 185104 h 705061"/>
                          <a:gd name="connsiteX3" fmla="*/ 140360 w 282382"/>
                          <a:gd name="connsiteY3" fmla="*/ 213440 h 705061"/>
                          <a:gd name="connsiteX4" fmla="*/ 147699 w 282382"/>
                          <a:gd name="connsiteY4" fmla="*/ 324988 h 705061"/>
                          <a:gd name="connsiteX5" fmla="*/ 5 w 282382"/>
                          <a:gd name="connsiteY5" fmla="*/ 491992 h 705061"/>
                          <a:gd name="connsiteX6" fmla="*/ 143255 w 282382"/>
                          <a:gd name="connsiteY6" fmla="*/ 475576 h 705061"/>
                          <a:gd name="connsiteX7" fmla="*/ 281841 w 282382"/>
                          <a:gd name="connsiteY7" fmla="*/ 485729 h 705061"/>
                          <a:gd name="connsiteX8" fmla="*/ 187896 w 282382"/>
                          <a:gd name="connsiteY8" fmla="*/ 592200 h 705061"/>
                          <a:gd name="connsiteX9" fmla="*/ 100213 w 282382"/>
                          <a:gd name="connsiteY9" fmla="*/ 567148 h 705061"/>
                          <a:gd name="connsiteX10" fmla="*/ 18794 w 282382"/>
                          <a:gd name="connsiteY10" fmla="*/ 629778 h 705061"/>
                          <a:gd name="connsiteX11" fmla="*/ 231737 w 282382"/>
                          <a:gd name="connsiteY11" fmla="*/ 704934 h 705061"/>
                          <a:gd name="connsiteX0" fmla="*/ 16478 w 267540"/>
                          <a:gd name="connsiteY0" fmla="*/ 3477 h 705061"/>
                          <a:gd name="connsiteX1" fmla="*/ 79108 w 267540"/>
                          <a:gd name="connsiteY1" fmla="*/ 103685 h 705061"/>
                          <a:gd name="connsiteX2" fmla="*/ 29004 w 267540"/>
                          <a:gd name="connsiteY2" fmla="*/ 185104 h 705061"/>
                          <a:gd name="connsiteX3" fmla="*/ 125518 w 267540"/>
                          <a:gd name="connsiteY3" fmla="*/ 213440 h 705061"/>
                          <a:gd name="connsiteX4" fmla="*/ 132857 w 267540"/>
                          <a:gd name="connsiteY4" fmla="*/ 324988 h 705061"/>
                          <a:gd name="connsiteX5" fmla="*/ 49539 w 267540"/>
                          <a:gd name="connsiteY5" fmla="*/ 398957 h 705061"/>
                          <a:gd name="connsiteX6" fmla="*/ 128413 w 267540"/>
                          <a:gd name="connsiteY6" fmla="*/ 475576 h 705061"/>
                          <a:gd name="connsiteX7" fmla="*/ 266999 w 267540"/>
                          <a:gd name="connsiteY7" fmla="*/ 485729 h 705061"/>
                          <a:gd name="connsiteX8" fmla="*/ 173054 w 267540"/>
                          <a:gd name="connsiteY8" fmla="*/ 592200 h 705061"/>
                          <a:gd name="connsiteX9" fmla="*/ 85371 w 267540"/>
                          <a:gd name="connsiteY9" fmla="*/ 567148 h 705061"/>
                          <a:gd name="connsiteX10" fmla="*/ 3952 w 267540"/>
                          <a:gd name="connsiteY10" fmla="*/ 629778 h 705061"/>
                          <a:gd name="connsiteX11" fmla="*/ 216895 w 267540"/>
                          <a:gd name="connsiteY11" fmla="*/ 704934 h 705061"/>
                          <a:gd name="connsiteX0" fmla="*/ 16478 w 216895"/>
                          <a:gd name="connsiteY0" fmla="*/ 3477 h 705061"/>
                          <a:gd name="connsiteX1" fmla="*/ 79108 w 216895"/>
                          <a:gd name="connsiteY1" fmla="*/ 103685 h 705061"/>
                          <a:gd name="connsiteX2" fmla="*/ 29004 w 216895"/>
                          <a:gd name="connsiteY2" fmla="*/ 185104 h 705061"/>
                          <a:gd name="connsiteX3" fmla="*/ 125518 w 216895"/>
                          <a:gd name="connsiteY3" fmla="*/ 213440 h 705061"/>
                          <a:gd name="connsiteX4" fmla="*/ 132857 w 216895"/>
                          <a:gd name="connsiteY4" fmla="*/ 324988 h 705061"/>
                          <a:gd name="connsiteX5" fmla="*/ 49539 w 216895"/>
                          <a:gd name="connsiteY5" fmla="*/ 398957 h 705061"/>
                          <a:gd name="connsiteX6" fmla="*/ 128413 w 216895"/>
                          <a:gd name="connsiteY6" fmla="*/ 475576 h 705061"/>
                          <a:gd name="connsiteX7" fmla="*/ 176872 w 216895"/>
                          <a:gd name="connsiteY7" fmla="*/ 527501 h 705061"/>
                          <a:gd name="connsiteX8" fmla="*/ 173054 w 216895"/>
                          <a:gd name="connsiteY8" fmla="*/ 592200 h 705061"/>
                          <a:gd name="connsiteX9" fmla="*/ 85371 w 216895"/>
                          <a:gd name="connsiteY9" fmla="*/ 567148 h 705061"/>
                          <a:gd name="connsiteX10" fmla="*/ 3952 w 216895"/>
                          <a:gd name="connsiteY10" fmla="*/ 629778 h 705061"/>
                          <a:gd name="connsiteX11" fmla="*/ 216895 w 216895"/>
                          <a:gd name="connsiteY11" fmla="*/ 704934 h 705061"/>
                          <a:gd name="connsiteX0" fmla="*/ 13115 w 213532"/>
                          <a:gd name="connsiteY0" fmla="*/ 3477 h 705042"/>
                          <a:gd name="connsiteX1" fmla="*/ 75745 w 213532"/>
                          <a:gd name="connsiteY1" fmla="*/ 103685 h 705042"/>
                          <a:gd name="connsiteX2" fmla="*/ 25641 w 213532"/>
                          <a:gd name="connsiteY2" fmla="*/ 185104 h 705042"/>
                          <a:gd name="connsiteX3" fmla="*/ 122155 w 213532"/>
                          <a:gd name="connsiteY3" fmla="*/ 213440 h 705042"/>
                          <a:gd name="connsiteX4" fmla="*/ 129494 w 213532"/>
                          <a:gd name="connsiteY4" fmla="*/ 324988 h 705042"/>
                          <a:gd name="connsiteX5" fmla="*/ 46176 w 213532"/>
                          <a:gd name="connsiteY5" fmla="*/ 398957 h 705042"/>
                          <a:gd name="connsiteX6" fmla="*/ 125050 w 213532"/>
                          <a:gd name="connsiteY6" fmla="*/ 475576 h 705042"/>
                          <a:gd name="connsiteX7" fmla="*/ 173509 w 213532"/>
                          <a:gd name="connsiteY7" fmla="*/ 527501 h 705042"/>
                          <a:gd name="connsiteX8" fmla="*/ 169691 w 213532"/>
                          <a:gd name="connsiteY8" fmla="*/ 592200 h 705042"/>
                          <a:gd name="connsiteX9" fmla="*/ 150676 w 213532"/>
                          <a:gd name="connsiteY9" fmla="*/ 629805 h 705042"/>
                          <a:gd name="connsiteX10" fmla="*/ 589 w 213532"/>
                          <a:gd name="connsiteY10" fmla="*/ 629778 h 705042"/>
                          <a:gd name="connsiteX11" fmla="*/ 213532 w 213532"/>
                          <a:gd name="connsiteY11" fmla="*/ 704934 h 705042"/>
                          <a:gd name="connsiteX0" fmla="*/ 0 w 200417"/>
                          <a:gd name="connsiteY0" fmla="*/ 3477 h 705366"/>
                          <a:gd name="connsiteX1" fmla="*/ 62630 w 200417"/>
                          <a:gd name="connsiteY1" fmla="*/ 103685 h 705366"/>
                          <a:gd name="connsiteX2" fmla="*/ 12526 w 200417"/>
                          <a:gd name="connsiteY2" fmla="*/ 185104 h 705366"/>
                          <a:gd name="connsiteX3" fmla="*/ 109040 w 200417"/>
                          <a:gd name="connsiteY3" fmla="*/ 213440 h 705366"/>
                          <a:gd name="connsiteX4" fmla="*/ 116379 w 200417"/>
                          <a:gd name="connsiteY4" fmla="*/ 324988 h 705366"/>
                          <a:gd name="connsiteX5" fmla="*/ 33061 w 200417"/>
                          <a:gd name="connsiteY5" fmla="*/ 398957 h 705366"/>
                          <a:gd name="connsiteX6" fmla="*/ 111935 w 200417"/>
                          <a:gd name="connsiteY6" fmla="*/ 475576 h 705366"/>
                          <a:gd name="connsiteX7" fmla="*/ 160394 w 200417"/>
                          <a:gd name="connsiteY7" fmla="*/ 527501 h 705366"/>
                          <a:gd name="connsiteX8" fmla="*/ 156576 w 200417"/>
                          <a:gd name="connsiteY8" fmla="*/ 592200 h 705366"/>
                          <a:gd name="connsiteX9" fmla="*/ 137561 w 200417"/>
                          <a:gd name="connsiteY9" fmla="*/ 629805 h 705366"/>
                          <a:gd name="connsiteX10" fmla="*/ 122664 w 200417"/>
                          <a:gd name="connsiteY10" fmla="*/ 681043 h 705366"/>
                          <a:gd name="connsiteX11" fmla="*/ 200417 w 200417"/>
                          <a:gd name="connsiteY11" fmla="*/ 704934 h 705366"/>
                          <a:gd name="connsiteX0" fmla="*/ 0 w 163572"/>
                          <a:gd name="connsiteY0" fmla="*/ 3477 h 710969"/>
                          <a:gd name="connsiteX1" fmla="*/ 62630 w 163572"/>
                          <a:gd name="connsiteY1" fmla="*/ 103685 h 710969"/>
                          <a:gd name="connsiteX2" fmla="*/ 12526 w 163572"/>
                          <a:gd name="connsiteY2" fmla="*/ 185104 h 710969"/>
                          <a:gd name="connsiteX3" fmla="*/ 109040 w 163572"/>
                          <a:gd name="connsiteY3" fmla="*/ 213440 h 710969"/>
                          <a:gd name="connsiteX4" fmla="*/ 116379 w 163572"/>
                          <a:gd name="connsiteY4" fmla="*/ 324988 h 710969"/>
                          <a:gd name="connsiteX5" fmla="*/ 33061 w 163572"/>
                          <a:gd name="connsiteY5" fmla="*/ 398957 h 710969"/>
                          <a:gd name="connsiteX6" fmla="*/ 111935 w 163572"/>
                          <a:gd name="connsiteY6" fmla="*/ 475576 h 710969"/>
                          <a:gd name="connsiteX7" fmla="*/ 160394 w 163572"/>
                          <a:gd name="connsiteY7" fmla="*/ 527501 h 710969"/>
                          <a:gd name="connsiteX8" fmla="*/ 156576 w 163572"/>
                          <a:gd name="connsiteY8" fmla="*/ 592200 h 710969"/>
                          <a:gd name="connsiteX9" fmla="*/ 137561 w 163572"/>
                          <a:gd name="connsiteY9" fmla="*/ 629805 h 710969"/>
                          <a:gd name="connsiteX10" fmla="*/ 122664 w 163572"/>
                          <a:gd name="connsiteY10" fmla="*/ 681043 h 710969"/>
                          <a:gd name="connsiteX11" fmla="*/ 125311 w 163572"/>
                          <a:gd name="connsiteY11" fmla="*/ 710630 h 710969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22664 w 163572"/>
                          <a:gd name="connsiteY10" fmla="*/ 681043 h 710630"/>
                          <a:gd name="connsiteX11" fmla="*/ 125311 w 163572"/>
                          <a:gd name="connsiteY11" fmla="*/ 710630 h 710630"/>
                          <a:gd name="connsiteX0" fmla="*/ 0 w 163572"/>
                          <a:gd name="connsiteY0" fmla="*/ 3477 h 710630"/>
                          <a:gd name="connsiteX1" fmla="*/ 62630 w 163572"/>
                          <a:gd name="connsiteY1" fmla="*/ 103685 h 710630"/>
                          <a:gd name="connsiteX2" fmla="*/ 12526 w 163572"/>
                          <a:gd name="connsiteY2" fmla="*/ 185104 h 710630"/>
                          <a:gd name="connsiteX3" fmla="*/ 109040 w 163572"/>
                          <a:gd name="connsiteY3" fmla="*/ 213440 h 710630"/>
                          <a:gd name="connsiteX4" fmla="*/ 116379 w 163572"/>
                          <a:gd name="connsiteY4" fmla="*/ 324988 h 710630"/>
                          <a:gd name="connsiteX5" fmla="*/ 33061 w 163572"/>
                          <a:gd name="connsiteY5" fmla="*/ 398957 h 710630"/>
                          <a:gd name="connsiteX6" fmla="*/ 111935 w 163572"/>
                          <a:gd name="connsiteY6" fmla="*/ 475576 h 710630"/>
                          <a:gd name="connsiteX7" fmla="*/ 160394 w 163572"/>
                          <a:gd name="connsiteY7" fmla="*/ 527501 h 710630"/>
                          <a:gd name="connsiteX8" fmla="*/ 156576 w 163572"/>
                          <a:gd name="connsiteY8" fmla="*/ 592200 h 710630"/>
                          <a:gd name="connsiteX9" fmla="*/ 137561 w 163572"/>
                          <a:gd name="connsiteY9" fmla="*/ 629805 h 710630"/>
                          <a:gd name="connsiteX10" fmla="*/ 141977 w 163572"/>
                          <a:gd name="connsiteY10" fmla="*/ 663955 h 710630"/>
                          <a:gd name="connsiteX11" fmla="*/ 125311 w 163572"/>
                          <a:gd name="connsiteY11" fmla="*/ 710630 h 71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3572" h="710630">
                            <a:moveTo>
                              <a:pt x="0" y="3477"/>
                            </a:moveTo>
                            <a:cubicBezTo>
                              <a:pt x="68893" y="-18966"/>
                              <a:pt x="60542" y="73414"/>
                              <a:pt x="62630" y="103685"/>
                            </a:cubicBezTo>
                            <a:cubicBezTo>
                              <a:pt x="64718" y="133956"/>
                              <a:pt x="4791" y="166812"/>
                              <a:pt x="12526" y="185104"/>
                            </a:cubicBezTo>
                            <a:cubicBezTo>
                              <a:pt x="20261" y="203396"/>
                              <a:pt x="91731" y="190126"/>
                              <a:pt x="109040" y="213440"/>
                            </a:cubicBezTo>
                            <a:cubicBezTo>
                              <a:pt x="126349" y="236754"/>
                              <a:pt x="129042" y="294068"/>
                              <a:pt x="116379" y="324988"/>
                            </a:cubicBezTo>
                            <a:cubicBezTo>
                              <a:pt x="103716" y="355908"/>
                              <a:pt x="33802" y="373859"/>
                              <a:pt x="33061" y="398957"/>
                            </a:cubicBezTo>
                            <a:cubicBezTo>
                              <a:pt x="32320" y="424055"/>
                              <a:pt x="90713" y="454152"/>
                              <a:pt x="111935" y="475576"/>
                            </a:cubicBezTo>
                            <a:cubicBezTo>
                              <a:pt x="133157" y="497000"/>
                              <a:pt x="152954" y="508064"/>
                              <a:pt x="160394" y="527501"/>
                            </a:cubicBezTo>
                            <a:cubicBezTo>
                              <a:pt x="167834" y="546938"/>
                              <a:pt x="160382" y="575149"/>
                              <a:pt x="156576" y="592200"/>
                            </a:cubicBezTo>
                            <a:cubicBezTo>
                              <a:pt x="152771" y="609251"/>
                              <a:pt x="139994" y="617846"/>
                              <a:pt x="137561" y="629805"/>
                            </a:cubicBezTo>
                            <a:cubicBezTo>
                              <a:pt x="135128" y="641764"/>
                              <a:pt x="144019" y="650484"/>
                              <a:pt x="141977" y="663955"/>
                            </a:cubicBezTo>
                            <a:cubicBezTo>
                              <a:pt x="139935" y="677426"/>
                              <a:pt x="152808" y="662498"/>
                              <a:pt x="125311" y="710630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3" name="Freeform 206">
                        <a:extLst>
                          <a:ext uri="{FF2B5EF4-FFF2-40B4-BE49-F238E27FC236}">
                            <a16:creationId xmlns:a16="http://schemas.microsoft.com/office/drawing/2014/main" id="{C1F6AF4C-68F8-4B35-BE93-A648D91BE7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03438" y="2028089"/>
                        <a:ext cx="120599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  <a:gd name="connsiteX0" fmla="*/ 144050 w 205971"/>
                          <a:gd name="connsiteY0" fmla="*/ 0 h 695194"/>
                          <a:gd name="connsiteX1" fmla="*/ 1 w 205971"/>
                          <a:gd name="connsiteY1" fmla="*/ 150312 h 695194"/>
                          <a:gd name="connsiteX2" fmla="*/ 145723 w 205971"/>
                          <a:gd name="connsiteY2" fmla="*/ 211782 h 695194"/>
                          <a:gd name="connsiteX3" fmla="*/ 175365 w 205971"/>
                          <a:gd name="connsiteY3" fmla="*/ 363255 h 695194"/>
                          <a:gd name="connsiteX4" fmla="*/ 137787 w 205971"/>
                          <a:gd name="connsiteY4" fmla="*/ 319414 h 695194"/>
                          <a:gd name="connsiteX5" fmla="*/ 18790 w 205971"/>
                          <a:gd name="connsiteY5" fmla="*/ 457200 h 695194"/>
                          <a:gd name="connsiteX6" fmla="*/ 200417 w 205971"/>
                          <a:gd name="connsiteY6" fmla="*/ 607512 h 695194"/>
                          <a:gd name="connsiteX7" fmla="*/ 162839 w 205971"/>
                          <a:gd name="connsiteY7" fmla="*/ 695194 h 695194"/>
                          <a:gd name="connsiteX8" fmla="*/ 162839 w 205971"/>
                          <a:gd name="connsiteY8" fmla="*/ 695194 h 695194"/>
                          <a:gd name="connsiteX0" fmla="*/ 125998 w 187919"/>
                          <a:gd name="connsiteY0" fmla="*/ 0 h 695194"/>
                          <a:gd name="connsiteX1" fmla="*/ 63492 w 187919"/>
                          <a:gd name="connsiteY1" fmla="*/ 116136 h 695194"/>
                          <a:gd name="connsiteX2" fmla="*/ 127671 w 187919"/>
                          <a:gd name="connsiteY2" fmla="*/ 211782 h 695194"/>
                          <a:gd name="connsiteX3" fmla="*/ 157313 w 187919"/>
                          <a:gd name="connsiteY3" fmla="*/ 363255 h 695194"/>
                          <a:gd name="connsiteX4" fmla="*/ 119735 w 187919"/>
                          <a:gd name="connsiteY4" fmla="*/ 319414 h 695194"/>
                          <a:gd name="connsiteX5" fmla="*/ 738 w 187919"/>
                          <a:gd name="connsiteY5" fmla="*/ 457200 h 695194"/>
                          <a:gd name="connsiteX6" fmla="*/ 182365 w 187919"/>
                          <a:gd name="connsiteY6" fmla="*/ 607512 h 695194"/>
                          <a:gd name="connsiteX7" fmla="*/ 144787 w 187919"/>
                          <a:gd name="connsiteY7" fmla="*/ 695194 h 695194"/>
                          <a:gd name="connsiteX8" fmla="*/ 144787 w 187919"/>
                          <a:gd name="connsiteY8" fmla="*/ 695194 h 695194"/>
                          <a:gd name="connsiteX0" fmla="*/ 126605 w 188526"/>
                          <a:gd name="connsiteY0" fmla="*/ 0 h 695194"/>
                          <a:gd name="connsiteX1" fmla="*/ 64099 w 188526"/>
                          <a:gd name="connsiteY1" fmla="*/ 116136 h 695194"/>
                          <a:gd name="connsiteX2" fmla="*/ 128278 w 188526"/>
                          <a:gd name="connsiteY2" fmla="*/ 211782 h 695194"/>
                          <a:gd name="connsiteX3" fmla="*/ 157920 w 188526"/>
                          <a:gd name="connsiteY3" fmla="*/ 363255 h 695194"/>
                          <a:gd name="connsiteX4" fmla="*/ 103175 w 188526"/>
                          <a:gd name="connsiteY4" fmla="*/ 418146 h 695194"/>
                          <a:gd name="connsiteX5" fmla="*/ 1345 w 188526"/>
                          <a:gd name="connsiteY5" fmla="*/ 457200 h 695194"/>
                          <a:gd name="connsiteX6" fmla="*/ 182972 w 188526"/>
                          <a:gd name="connsiteY6" fmla="*/ 607512 h 695194"/>
                          <a:gd name="connsiteX7" fmla="*/ 145394 w 188526"/>
                          <a:gd name="connsiteY7" fmla="*/ 695194 h 695194"/>
                          <a:gd name="connsiteX8" fmla="*/ 145394 w 188526"/>
                          <a:gd name="connsiteY8" fmla="*/ 695194 h 695194"/>
                          <a:gd name="connsiteX0" fmla="*/ 64221 w 120599"/>
                          <a:gd name="connsiteY0" fmla="*/ 0 h 695194"/>
                          <a:gd name="connsiteX1" fmla="*/ 1715 w 120599"/>
                          <a:gd name="connsiteY1" fmla="*/ 116136 h 695194"/>
                          <a:gd name="connsiteX2" fmla="*/ 65894 w 120599"/>
                          <a:gd name="connsiteY2" fmla="*/ 211782 h 695194"/>
                          <a:gd name="connsiteX3" fmla="*/ 95536 w 120599"/>
                          <a:gd name="connsiteY3" fmla="*/ 363255 h 695194"/>
                          <a:gd name="connsiteX4" fmla="*/ 40791 w 120599"/>
                          <a:gd name="connsiteY4" fmla="*/ 418146 h 695194"/>
                          <a:gd name="connsiteX5" fmla="*/ 78443 w 120599"/>
                          <a:gd name="connsiteY5" fmla="*/ 504667 h 695194"/>
                          <a:gd name="connsiteX6" fmla="*/ 120588 w 120599"/>
                          <a:gd name="connsiteY6" fmla="*/ 607512 h 695194"/>
                          <a:gd name="connsiteX7" fmla="*/ 83010 w 120599"/>
                          <a:gd name="connsiteY7" fmla="*/ 695194 h 695194"/>
                          <a:gd name="connsiteX8" fmla="*/ 83010 w 120599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599" h="695194">
                            <a:moveTo>
                              <a:pt x="64221" y="0"/>
                            </a:moveTo>
                            <a:cubicBezTo>
                              <a:pt x="-15633" y="53235"/>
                              <a:pt x="1436" y="80839"/>
                              <a:pt x="1715" y="116136"/>
                            </a:cubicBezTo>
                            <a:cubicBezTo>
                              <a:pt x="1994" y="151433"/>
                              <a:pt x="50257" y="170596"/>
                              <a:pt x="65894" y="211782"/>
                            </a:cubicBezTo>
                            <a:cubicBezTo>
                              <a:pt x="81531" y="252969"/>
                              <a:pt x="99720" y="328861"/>
                              <a:pt x="95536" y="363255"/>
                            </a:cubicBezTo>
                            <a:cubicBezTo>
                              <a:pt x="91352" y="397649"/>
                              <a:pt x="43640" y="394577"/>
                              <a:pt x="40791" y="418146"/>
                            </a:cubicBezTo>
                            <a:cubicBezTo>
                              <a:pt x="37942" y="441715"/>
                              <a:pt x="65143" y="473106"/>
                              <a:pt x="78443" y="504667"/>
                            </a:cubicBezTo>
                            <a:cubicBezTo>
                              <a:pt x="91743" y="536228"/>
                              <a:pt x="119827" y="575758"/>
                              <a:pt x="120588" y="607512"/>
                            </a:cubicBezTo>
                            <a:cubicBezTo>
                              <a:pt x="121349" y="639266"/>
                              <a:pt x="83010" y="695194"/>
                              <a:pt x="83010" y="695194"/>
                            </a:cubicBezTo>
                            <a:lnTo>
                              <a:pt x="83010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4" name="Freeform 207">
                        <a:extLst>
                          <a:ext uri="{FF2B5EF4-FFF2-40B4-BE49-F238E27FC236}">
                            <a16:creationId xmlns:a16="http://schemas.microsoft.com/office/drawing/2014/main" id="{66B25FF2-6159-4B9D-886F-A0492C4C98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11" y="2043844"/>
                        <a:ext cx="115004" cy="691397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73217 w 255277"/>
                          <a:gd name="connsiteY4" fmla="*/ 224678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64254 w 223965"/>
                          <a:gd name="connsiteY1" fmla="*/ 62630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64462 w 223965"/>
                          <a:gd name="connsiteY0" fmla="*/ 0 h 695194"/>
                          <a:gd name="connsiteX1" fmla="*/ 120047 w 223965"/>
                          <a:gd name="connsiteY1" fmla="*/ 24656 h 695194"/>
                          <a:gd name="connsiteX2" fmla="*/ 131250 w 223965"/>
                          <a:gd name="connsiteY2" fmla="*/ 67336 h 695194"/>
                          <a:gd name="connsiteX3" fmla="*/ 145673 w 223965"/>
                          <a:gd name="connsiteY3" fmla="*/ 87682 h 695194"/>
                          <a:gd name="connsiteX4" fmla="*/ 141905 w 223965"/>
                          <a:gd name="connsiteY4" fmla="*/ 224678 h 695194"/>
                          <a:gd name="connsiteX5" fmla="*/ 51728 w 223965"/>
                          <a:gd name="connsiteY5" fmla="*/ 356992 h 695194"/>
                          <a:gd name="connsiteX6" fmla="*/ 176988 w 223965"/>
                          <a:gd name="connsiteY6" fmla="*/ 563671 h 695194"/>
                          <a:gd name="connsiteX7" fmla="*/ 214567 w 223965"/>
                          <a:gd name="connsiteY7" fmla="*/ 294362 h 695194"/>
                          <a:gd name="connsiteX8" fmla="*/ 14150 w 223965"/>
                          <a:gd name="connsiteY8" fmla="*/ 501041 h 695194"/>
                          <a:gd name="connsiteX9" fmla="*/ 32939 w 223965"/>
                          <a:gd name="connsiteY9" fmla="*/ 594986 h 695194"/>
                          <a:gd name="connsiteX10" fmla="*/ 164462 w 223965"/>
                          <a:gd name="connsiteY10" fmla="*/ 601249 h 695194"/>
                          <a:gd name="connsiteX11" fmla="*/ 133147 w 223965"/>
                          <a:gd name="connsiteY11" fmla="*/ 695194 h 695194"/>
                          <a:gd name="connsiteX0" fmla="*/ 154925 w 167778"/>
                          <a:gd name="connsiteY0" fmla="*/ 0 h 695194"/>
                          <a:gd name="connsiteX1" fmla="*/ 110510 w 167778"/>
                          <a:gd name="connsiteY1" fmla="*/ 24656 h 695194"/>
                          <a:gd name="connsiteX2" fmla="*/ 121713 w 167778"/>
                          <a:gd name="connsiteY2" fmla="*/ 67336 h 695194"/>
                          <a:gd name="connsiteX3" fmla="*/ 136136 w 167778"/>
                          <a:gd name="connsiteY3" fmla="*/ 87682 h 695194"/>
                          <a:gd name="connsiteX4" fmla="*/ 132368 w 167778"/>
                          <a:gd name="connsiteY4" fmla="*/ 224678 h 695194"/>
                          <a:gd name="connsiteX5" fmla="*/ 42191 w 167778"/>
                          <a:gd name="connsiteY5" fmla="*/ 356992 h 695194"/>
                          <a:gd name="connsiteX6" fmla="*/ 167451 w 167778"/>
                          <a:gd name="connsiteY6" fmla="*/ 563671 h 695194"/>
                          <a:gd name="connsiteX7" fmla="*/ 76277 w 167778"/>
                          <a:gd name="connsiteY7" fmla="*/ 478535 h 695194"/>
                          <a:gd name="connsiteX8" fmla="*/ 4613 w 167778"/>
                          <a:gd name="connsiteY8" fmla="*/ 501041 h 695194"/>
                          <a:gd name="connsiteX9" fmla="*/ 23402 w 167778"/>
                          <a:gd name="connsiteY9" fmla="*/ 594986 h 695194"/>
                          <a:gd name="connsiteX10" fmla="*/ 154925 w 167778"/>
                          <a:gd name="connsiteY10" fmla="*/ 601249 h 695194"/>
                          <a:gd name="connsiteX11" fmla="*/ 123610 w 167778"/>
                          <a:gd name="connsiteY11" fmla="*/ 695194 h 695194"/>
                          <a:gd name="connsiteX0" fmla="*/ 154925 w 158453"/>
                          <a:gd name="connsiteY0" fmla="*/ 0 h 695194"/>
                          <a:gd name="connsiteX1" fmla="*/ 110510 w 158453"/>
                          <a:gd name="connsiteY1" fmla="*/ 24656 h 695194"/>
                          <a:gd name="connsiteX2" fmla="*/ 121713 w 158453"/>
                          <a:gd name="connsiteY2" fmla="*/ 67336 h 695194"/>
                          <a:gd name="connsiteX3" fmla="*/ 136136 w 158453"/>
                          <a:gd name="connsiteY3" fmla="*/ 87682 h 695194"/>
                          <a:gd name="connsiteX4" fmla="*/ 132368 w 158453"/>
                          <a:gd name="connsiteY4" fmla="*/ 224678 h 695194"/>
                          <a:gd name="connsiteX5" fmla="*/ 42191 w 158453"/>
                          <a:gd name="connsiteY5" fmla="*/ 356992 h 695194"/>
                          <a:gd name="connsiteX6" fmla="*/ 85908 w 158453"/>
                          <a:gd name="connsiteY6" fmla="*/ 413675 h 695194"/>
                          <a:gd name="connsiteX7" fmla="*/ 76277 w 158453"/>
                          <a:gd name="connsiteY7" fmla="*/ 478535 h 695194"/>
                          <a:gd name="connsiteX8" fmla="*/ 4613 w 158453"/>
                          <a:gd name="connsiteY8" fmla="*/ 501041 h 695194"/>
                          <a:gd name="connsiteX9" fmla="*/ 23402 w 158453"/>
                          <a:gd name="connsiteY9" fmla="*/ 594986 h 695194"/>
                          <a:gd name="connsiteX10" fmla="*/ 154925 w 158453"/>
                          <a:gd name="connsiteY10" fmla="*/ 601249 h 695194"/>
                          <a:gd name="connsiteX11" fmla="*/ 123610 w 158453"/>
                          <a:gd name="connsiteY11" fmla="*/ 695194 h 695194"/>
                          <a:gd name="connsiteX0" fmla="*/ 132239 w 135767"/>
                          <a:gd name="connsiteY0" fmla="*/ 0 h 695194"/>
                          <a:gd name="connsiteX1" fmla="*/ 87824 w 135767"/>
                          <a:gd name="connsiteY1" fmla="*/ 24656 h 695194"/>
                          <a:gd name="connsiteX2" fmla="*/ 99027 w 135767"/>
                          <a:gd name="connsiteY2" fmla="*/ 67336 h 695194"/>
                          <a:gd name="connsiteX3" fmla="*/ 113450 w 135767"/>
                          <a:gd name="connsiteY3" fmla="*/ 87682 h 695194"/>
                          <a:gd name="connsiteX4" fmla="*/ 109682 w 135767"/>
                          <a:gd name="connsiteY4" fmla="*/ 224678 h 695194"/>
                          <a:gd name="connsiteX5" fmla="*/ 19505 w 135767"/>
                          <a:gd name="connsiteY5" fmla="*/ 356992 h 695194"/>
                          <a:gd name="connsiteX6" fmla="*/ 63222 w 135767"/>
                          <a:gd name="connsiteY6" fmla="*/ 413675 h 695194"/>
                          <a:gd name="connsiteX7" fmla="*/ 53591 w 135767"/>
                          <a:gd name="connsiteY7" fmla="*/ 478535 h 695194"/>
                          <a:gd name="connsiteX8" fmla="*/ 78491 w 135767"/>
                          <a:gd name="connsiteY8" fmla="*/ 540913 h 695194"/>
                          <a:gd name="connsiteX9" fmla="*/ 716 w 135767"/>
                          <a:gd name="connsiteY9" fmla="*/ 594986 h 695194"/>
                          <a:gd name="connsiteX10" fmla="*/ 132239 w 135767"/>
                          <a:gd name="connsiteY10" fmla="*/ 601249 h 695194"/>
                          <a:gd name="connsiteX11" fmla="*/ 100924 w 135767"/>
                          <a:gd name="connsiteY11" fmla="*/ 695194 h 695194"/>
                          <a:gd name="connsiteX0" fmla="*/ 131783 w 131783"/>
                          <a:gd name="connsiteY0" fmla="*/ 0 h 695194"/>
                          <a:gd name="connsiteX1" fmla="*/ 87368 w 131783"/>
                          <a:gd name="connsiteY1" fmla="*/ 24656 h 695194"/>
                          <a:gd name="connsiteX2" fmla="*/ 98571 w 131783"/>
                          <a:gd name="connsiteY2" fmla="*/ 67336 h 695194"/>
                          <a:gd name="connsiteX3" fmla="*/ 112994 w 131783"/>
                          <a:gd name="connsiteY3" fmla="*/ 87682 h 695194"/>
                          <a:gd name="connsiteX4" fmla="*/ 109226 w 131783"/>
                          <a:gd name="connsiteY4" fmla="*/ 224678 h 695194"/>
                          <a:gd name="connsiteX5" fmla="*/ 19049 w 131783"/>
                          <a:gd name="connsiteY5" fmla="*/ 356992 h 695194"/>
                          <a:gd name="connsiteX6" fmla="*/ 62766 w 131783"/>
                          <a:gd name="connsiteY6" fmla="*/ 413675 h 695194"/>
                          <a:gd name="connsiteX7" fmla="*/ 53135 w 131783"/>
                          <a:gd name="connsiteY7" fmla="*/ 478535 h 695194"/>
                          <a:gd name="connsiteX8" fmla="*/ 78035 w 131783"/>
                          <a:gd name="connsiteY8" fmla="*/ 540913 h 695194"/>
                          <a:gd name="connsiteX9" fmla="*/ 260 w 131783"/>
                          <a:gd name="connsiteY9" fmla="*/ 594986 h 695194"/>
                          <a:gd name="connsiteX10" fmla="*/ 54531 w 131783"/>
                          <a:gd name="connsiteY10" fmla="*/ 646818 h 695194"/>
                          <a:gd name="connsiteX11" fmla="*/ 100468 w 131783"/>
                          <a:gd name="connsiteY11" fmla="*/ 695194 h 695194"/>
                          <a:gd name="connsiteX0" fmla="*/ 131722 w 131722"/>
                          <a:gd name="connsiteY0" fmla="*/ 0 h 691397"/>
                          <a:gd name="connsiteX1" fmla="*/ 87307 w 131722"/>
                          <a:gd name="connsiteY1" fmla="*/ 24656 h 691397"/>
                          <a:gd name="connsiteX2" fmla="*/ 98510 w 131722"/>
                          <a:gd name="connsiteY2" fmla="*/ 67336 h 691397"/>
                          <a:gd name="connsiteX3" fmla="*/ 112933 w 131722"/>
                          <a:gd name="connsiteY3" fmla="*/ 87682 h 691397"/>
                          <a:gd name="connsiteX4" fmla="*/ 109165 w 131722"/>
                          <a:gd name="connsiteY4" fmla="*/ 224678 h 691397"/>
                          <a:gd name="connsiteX5" fmla="*/ 18988 w 131722"/>
                          <a:gd name="connsiteY5" fmla="*/ 356992 h 691397"/>
                          <a:gd name="connsiteX6" fmla="*/ 62705 w 131722"/>
                          <a:gd name="connsiteY6" fmla="*/ 413675 h 691397"/>
                          <a:gd name="connsiteX7" fmla="*/ 53074 w 131722"/>
                          <a:gd name="connsiteY7" fmla="*/ 478535 h 691397"/>
                          <a:gd name="connsiteX8" fmla="*/ 77974 w 131722"/>
                          <a:gd name="connsiteY8" fmla="*/ 540913 h 691397"/>
                          <a:gd name="connsiteX9" fmla="*/ 199 w 131722"/>
                          <a:gd name="connsiteY9" fmla="*/ 594986 h 691397"/>
                          <a:gd name="connsiteX10" fmla="*/ 54470 w 131722"/>
                          <a:gd name="connsiteY10" fmla="*/ 646818 h 691397"/>
                          <a:gd name="connsiteX11" fmla="*/ 16718 w 131722"/>
                          <a:gd name="connsiteY11" fmla="*/ 691397 h 691397"/>
                          <a:gd name="connsiteX0" fmla="*/ 115004 w 115004"/>
                          <a:gd name="connsiteY0" fmla="*/ 0 h 691397"/>
                          <a:gd name="connsiteX1" fmla="*/ 70589 w 115004"/>
                          <a:gd name="connsiteY1" fmla="*/ 24656 h 691397"/>
                          <a:gd name="connsiteX2" fmla="*/ 81792 w 115004"/>
                          <a:gd name="connsiteY2" fmla="*/ 67336 h 691397"/>
                          <a:gd name="connsiteX3" fmla="*/ 96215 w 115004"/>
                          <a:gd name="connsiteY3" fmla="*/ 87682 h 691397"/>
                          <a:gd name="connsiteX4" fmla="*/ 92447 w 115004"/>
                          <a:gd name="connsiteY4" fmla="*/ 224678 h 691397"/>
                          <a:gd name="connsiteX5" fmla="*/ 2270 w 115004"/>
                          <a:gd name="connsiteY5" fmla="*/ 356992 h 691397"/>
                          <a:gd name="connsiteX6" fmla="*/ 45987 w 115004"/>
                          <a:gd name="connsiteY6" fmla="*/ 413675 h 691397"/>
                          <a:gd name="connsiteX7" fmla="*/ 36356 w 115004"/>
                          <a:gd name="connsiteY7" fmla="*/ 478535 h 691397"/>
                          <a:gd name="connsiteX8" fmla="*/ 61256 w 115004"/>
                          <a:gd name="connsiteY8" fmla="*/ 540913 h 691397"/>
                          <a:gd name="connsiteX9" fmla="*/ 30690 w 115004"/>
                          <a:gd name="connsiteY9" fmla="*/ 600682 h 691397"/>
                          <a:gd name="connsiteX10" fmla="*/ 37752 w 115004"/>
                          <a:gd name="connsiteY10" fmla="*/ 646818 h 691397"/>
                          <a:gd name="connsiteX11" fmla="*/ 0 w 115004"/>
                          <a:gd name="connsiteY11" fmla="*/ 691397 h 6913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15004" h="691397">
                            <a:moveTo>
                              <a:pt x="115004" y="0"/>
                            </a:moveTo>
                            <a:cubicBezTo>
                              <a:pt x="81079" y="18267"/>
                              <a:pt x="76124" y="13433"/>
                              <a:pt x="70589" y="24656"/>
                            </a:cubicBezTo>
                            <a:cubicBezTo>
                              <a:pt x="65054" y="35879"/>
                              <a:pt x="77521" y="56832"/>
                              <a:pt x="81792" y="67336"/>
                            </a:cubicBezTo>
                            <a:cubicBezTo>
                              <a:pt x="86063" y="77840"/>
                              <a:pt x="94439" y="61458"/>
                              <a:pt x="96215" y="87682"/>
                            </a:cubicBezTo>
                            <a:cubicBezTo>
                              <a:pt x="97991" y="113906"/>
                              <a:pt x="108104" y="179793"/>
                              <a:pt x="92447" y="224678"/>
                            </a:cubicBezTo>
                            <a:cubicBezTo>
                              <a:pt x="76790" y="269563"/>
                              <a:pt x="10013" y="325493"/>
                              <a:pt x="2270" y="356992"/>
                            </a:cubicBezTo>
                            <a:cubicBezTo>
                              <a:pt x="-5473" y="388491"/>
                              <a:pt x="40306" y="393418"/>
                              <a:pt x="45987" y="413675"/>
                            </a:cubicBezTo>
                            <a:cubicBezTo>
                              <a:pt x="51668" y="433932"/>
                              <a:pt x="33811" y="457329"/>
                              <a:pt x="36356" y="478535"/>
                            </a:cubicBezTo>
                            <a:cubicBezTo>
                              <a:pt x="38901" y="499741"/>
                              <a:pt x="62200" y="520555"/>
                              <a:pt x="61256" y="540913"/>
                            </a:cubicBezTo>
                            <a:cubicBezTo>
                              <a:pt x="60312" y="561271"/>
                              <a:pt x="34607" y="583031"/>
                              <a:pt x="30690" y="600682"/>
                            </a:cubicBezTo>
                            <a:cubicBezTo>
                              <a:pt x="26773" y="618333"/>
                              <a:pt x="42867" y="631699"/>
                              <a:pt x="37752" y="646818"/>
                            </a:cubicBezTo>
                            <a:cubicBezTo>
                              <a:pt x="32637" y="661937"/>
                              <a:pt x="0" y="691397"/>
                              <a:pt x="0" y="691397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1" name="Group 360">
                    <a:extLst>
                      <a:ext uri="{FF2B5EF4-FFF2-40B4-BE49-F238E27FC236}">
                        <a16:creationId xmlns:a16="http://schemas.microsoft.com/office/drawing/2014/main" id="{49EFA76D-9A0C-4056-9991-517245D18FAE}"/>
                      </a:ext>
                    </a:extLst>
                  </p:cNvPr>
                  <p:cNvGrpSpPr/>
                  <p:nvPr/>
                </p:nvGrpSpPr>
                <p:grpSpPr>
                  <a:xfrm>
                    <a:off x="-442995" y="-2140228"/>
                    <a:ext cx="599658" cy="3655161"/>
                    <a:chOff x="-442995" y="-2140228"/>
                    <a:chExt cx="599658" cy="3655161"/>
                  </a:xfrm>
                </p:grpSpPr>
                <p:grpSp>
                  <p:nvGrpSpPr>
                    <p:cNvPr id="416" name="Group 415">
                      <a:extLst>
                        <a:ext uri="{FF2B5EF4-FFF2-40B4-BE49-F238E27FC236}">
                          <a16:creationId xmlns:a16="http://schemas.microsoft.com/office/drawing/2014/main" id="{9DD8034C-C663-4863-ACC9-A891AE98EF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442995" y="-2140228"/>
                      <a:ext cx="599658" cy="2958447"/>
                      <a:chOff x="6417787" y="1460091"/>
                      <a:chExt cx="426504" cy="3006838"/>
                    </a:xfrm>
                  </p:grpSpPr>
                  <p:grpSp>
                    <p:nvGrpSpPr>
                      <p:cNvPr id="421" name="Group 420">
                        <a:extLst>
                          <a:ext uri="{FF2B5EF4-FFF2-40B4-BE49-F238E27FC236}">
                            <a16:creationId xmlns:a16="http://schemas.microsoft.com/office/drawing/2014/main" id="{5E077EEA-9CB2-4C24-9B12-8752454DD2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3314408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436" name="Freeform 188">
                          <a:extLst>
                            <a:ext uri="{FF2B5EF4-FFF2-40B4-BE49-F238E27FC236}">
                              <a16:creationId xmlns:a16="http://schemas.microsoft.com/office/drawing/2014/main" id="{8A445F43-401C-41CF-B6CA-6052BB86A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37" name="Freeform 189">
                          <a:extLst>
                            <a:ext uri="{FF2B5EF4-FFF2-40B4-BE49-F238E27FC236}">
                              <a16:creationId xmlns:a16="http://schemas.microsoft.com/office/drawing/2014/main" id="{9CE67E6A-C037-4E64-B1F5-7974F726A7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38" name="Freeform 190">
                          <a:extLst>
                            <a:ext uri="{FF2B5EF4-FFF2-40B4-BE49-F238E27FC236}">
                              <a16:creationId xmlns:a16="http://schemas.microsoft.com/office/drawing/2014/main" id="{9A90C091-B3CC-4C24-9445-FB1704FCD1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39" name="Picture 438">
                          <a:extLst>
                            <a:ext uri="{FF2B5EF4-FFF2-40B4-BE49-F238E27FC236}">
                              <a16:creationId xmlns:a16="http://schemas.microsoft.com/office/drawing/2014/main" id="{6AF3D581-0511-49A1-A7C4-1D62EF9EB3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40" name="Picture 439">
                          <a:extLst>
                            <a:ext uri="{FF2B5EF4-FFF2-40B4-BE49-F238E27FC236}">
                              <a16:creationId xmlns:a16="http://schemas.microsoft.com/office/drawing/2014/main" id="{CB8D7974-913F-4A39-82CA-E8A82C3572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41" name="Freeform 193">
                          <a:extLst>
                            <a:ext uri="{FF2B5EF4-FFF2-40B4-BE49-F238E27FC236}">
                              <a16:creationId xmlns:a16="http://schemas.microsoft.com/office/drawing/2014/main" id="{8866B41D-6D65-49BD-87F9-89C345B041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422" name="Group 421">
                        <a:extLst>
                          <a:ext uri="{FF2B5EF4-FFF2-40B4-BE49-F238E27FC236}">
                            <a16:creationId xmlns:a16="http://schemas.microsoft.com/office/drawing/2014/main" id="{203846A6-32C5-48EC-8036-881821F983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2384444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430" name="Freeform 182">
                          <a:extLst>
                            <a:ext uri="{FF2B5EF4-FFF2-40B4-BE49-F238E27FC236}">
                              <a16:creationId xmlns:a16="http://schemas.microsoft.com/office/drawing/2014/main" id="{1C1B6A03-7684-49E4-8DF1-92CBD0EB11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31" name="Freeform 183">
                          <a:extLst>
                            <a:ext uri="{FF2B5EF4-FFF2-40B4-BE49-F238E27FC236}">
                              <a16:creationId xmlns:a16="http://schemas.microsoft.com/office/drawing/2014/main" id="{AA142F5E-7DD6-4985-886B-AB3779C7C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32" name="Freeform 184">
                          <a:extLst>
                            <a:ext uri="{FF2B5EF4-FFF2-40B4-BE49-F238E27FC236}">
                              <a16:creationId xmlns:a16="http://schemas.microsoft.com/office/drawing/2014/main" id="{529CB76D-4BA0-4872-AC16-6583991E5F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33" name="Picture 432">
                          <a:extLst>
                            <a:ext uri="{FF2B5EF4-FFF2-40B4-BE49-F238E27FC236}">
                              <a16:creationId xmlns:a16="http://schemas.microsoft.com/office/drawing/2014/main" id="{367B78E6-BA6F-412D-8DF9-9AB9393D214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34" name="Picture 433">
                          <a:extLst>
                            <a:ext uri="{FF2B5EF4-FFF2-40B4-BE49-F238E27FC236}">
                              <a16:creationId xmlns:a16="http://schemas.microsoft.com/office/drawing/2014/main" id="{E2EC29C2-20F1-4501-AE00-49A606CCA2F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35" name="Freeform 187">
                          <a:extLst>
                            <a:ext uri="{FF2B5EF4-FFF2-40B4-BE49-F238E27FC236}">
                              <a16:creationId xmlns:a16="http://schemas.microsoft.com/office/drawing/2014/main" id="{C29352A9-A865-4515-8125-00A804AD64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423" name="Group 422">
                        <a:extLst>
                          <a:ext uri="{FF2B5EF4-FFF2-40B4-BE49-F238E27FC236}">
                            <a16:creationId xmlns:a16="http://schemas.microsoft.com/office/drawing/2014/main" id="{5B06A30C-1DBC-4800-AEA1-0295B88D6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5" y="1460091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424" name="Freeform 176">
                          <a:extLst>
                            <a:ext uri="{FF2B5EF4-FFF2-40B4-BE49-F238E27FC236}">
                              <a16:creationId xmlns:a16="http://schemas.microsoft.com/office/drawing/2014/main" id="{E67A82AA-AC41-4616-820F-03D3698B34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25" name="Freeform 177">
                          <a:extLst>
                            <a:ext uri="{FF2B5EF4-FFF2-40B4-BE49-F238E27FC236}">
                              <a16:creationId xmlns:a16="http://schemas.microsoft.com/office/drawing/2014/main" id="{6B568C69-951A-4A2F-9351-EF5591F61F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26" name="Freeform 178">
                          <a:extLst>
                            <a:ext uri="{FF2B5EF4-FFF2-40B4-BE49-F238E27FC236}">
                              <a16:creationId xmlns:a16="http://schemas.microsoft.com/office/drawing/2014/main" id="{38FED994-34BA-4954-905B-A3944A92B8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27" name="Picture 426">
                          <a:extLst>
                            <a:ext uri="{FF2B5EF4-FFF2-40B4-BE49-F238E27FC236}">
                              <a16:creationId xmlns:a16="http://schemas.microsoft.com/office/drawing/2014/main" id="{C20B3753-C14D-484B-8BDB-9C5DC897FB3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28" name="Picture 427">
                          <a:extLst>
                            <a:ext uri="{FF2B5EF4-FFF2-40B4-BE49-F238E27FC236}">
                              <a16:creationId xmlns:a16="http://schemas.microsoft.com/office/drawing/2014/main" id="{78E61A9F-3EE9-4828-8386-905C247A25C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29" name="Freeform 181">
                          <a:extLst>
                            <a:ext uri="{FF2B5EF4-FFF2-40B4-BE49-F238E27FC236}">
                              <a16:creationId xmlns:a16="http://schemas.microsoft.com/office/drawing/2014/main" id="{C33EEB49-D75B-4C44-8696-0E53AFC79C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17" name="Group 416">
                      <a:extLst>
                        <a:ext uri="{FF2B5EF4-FFF2-40B4-BE49-F238E27FC236}">
                          <a16:creationId xmlns:a16="http://schemas.microsoft.com/office/drawing/2014/main" id="{92039BE8-FC82-4865-A212-906892DE9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87111" y="818479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418" name="Freeform 170">
                        <a:extLst>
                          <a:ext uri="{FF2B5EF4-FFF2-40B4-BE49-F238E27FC236}">
                            <a16:creationId xmlns:a16="http://schemas.microsoft.com/office/drawing/2014/main" id="{63A8716A-D8DA-4D65-94A9-AB5F23EDB1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19" name="Freeform 171">
                        <a:extLst>
                          <a:ext uri="{FF2B5EF4-FFF2-40B4-BE49-F238E27FC236}">
                            <a16:creationId xmlns:a16="http://schemas.microsoft.com/office/drawing/2014/main" id="{0FA36751-C14E-4C2B-B405-42C382A35E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20" name="Freeform 172">
                        <a:extLst>
                          <a:ext uri="{FF2B5EF4-FFF2-40B4-BE49-F238E27FC236}">
                            <a16:creationId xmlns:a16="http://schemas.microsoft.com/office/drawing/2014/main" id="{3F09325E-F70B-4BCD-B618-0563C259D7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2" name="Group 361">
                    <a:extLst>
                      <a:ext uri="{FF2B5EF4-FFF2-40B4-BE49-F238E27FC236}">
                        <a16:creationId xmlns:a16="http://schemas.microsoft.com/office/drawing/2014/main" id="{9AE477D8-F63D-4320-9ED8-6F66B76BD4D6}"/>
                      </a:ext>
                    </a:extLst>
                  </p:cNvPr>
                  <p:cNvGrpSpPr/>
                  <p:nvPr/>
                </p:nvGrpSpPr>
                <p:grpSpPr>
                  <a:xfrm>
                    <a:off x="334978" y="-2346959"/>
                    <a:ext cx="599677" cy="3638784"/>
                    <a:chOff x="334978" y="-2346959"/>
                    <a:chExt cx="599677" cy="3638784"/>
                  </a:xfrm>
                </p:grpSpPr>
                <p:grpSp>
                  <p:nvGrpSpPr>
                    <p:cNvPr id="390" name="Group 389">
                      <a:extLst>
                        <a:ext uri="{FF2B5EF4-FFF2-40B4-BE49-F238E27FC236}">
                          <a16:creationId xmlns:a16="http://schemas.microsoft.com/office/drawing/2014/main" id="{A8C24CB9-D111-49C0-9BDD-135E66C820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4978" y="-1666622"/>
                      <a:ext cx="599677" cy="2958447"/>
                      <a:chOff x="6417776" y="1460091"/>
                      <a:chExt cx="426517" cy="3006838"/>
                    </a:xfrm>
                  </p:grpSpPr>
                  <p:grpSp>
                    <p:nvGrpSpPr>
                      <p:cNvPr id="395" name="Group 394">
                        <a:extLst>
                          <a:ext uri="{FF2B5EF4-FFF2-40B4-BE49-F238E27FC236}">
                            <a16:creationId xmlns:a16="http://schemas.microsoft.com/office/drawing/2014/main" id="{544CC1C4-C055-4343-9541-30CD3BF1C2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3314408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410" name="Freeform 162">
                          <a:extLst>
                            <a:ext uri="{FF2B5EF4-FFF2-40B4-BE49-F238E27FC236}">
                              <a16:creationId xmlns:a16="http://schemas.microsoft.com/office/drawing/2014/main" id="{615CE3DF-EF92-4C8A-AA44-913C65076C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11" name="Freeform 163">
                          <a:extLst>
                            <a:ext uri="{FF2B5EF4-FFF2-40B4-BE49-F238E27FC236}">
                              <a16:creationId xmlns:a16="http://schemas.microsoft.com/office/drawing/2014/main" id="{CA05340A-C4EB-44E5-805B-ABE4840F58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12" name="Freeform 164">
                          <a:extLst>
                            <a:ext uri="{FF2B5EF4-FFF2-40B4-BE49-F238E27FC236}">
                              <a16:creationId xmlns:a16="http://schemas.microsoft.com/office/drawing/2014/main" id="{6D44C9BB-D3FE-489A-95AA-D10764DF9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13" name="Picture 412">
                          <a:extLst>
                            <a:ext uri="{FF2B5EF4-FFF2-40B4-BE49-F238E27FC236}">
                              <a16:creationId xmlns:a16="http://schemas.microsoft.com/office/drawing/2014/main" id="{DE2410B9-7A83-4BDE-83BA-737066DAA9B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14" name="Picture 413">
                          <a:extLst>
                            <a:ext uri="{FF2B5EF4-FFF2-40B4-BE49-F238E27FC236}">
                              <a16:creationId xmlns:a16="http://schemas.microsoft.com/office/drawing/2014/main" id="{D35E6400-8A3D-4E7F-A4C8-A4492B74F6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15" name="Freeform 167">
                          <a:extLst>
                            <a:ext uri="{FF2B5EF4-FFF2-40B4-BE49-F238E27FC236}">
                              <a16:creationId xmlns:a16="http://schemas.microsoft.com/office/drawing/2014/main" id="{A82D7B7B-B064-42E2-9430-017272BADA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396" name="Group 395">
                        <a:extLst>
                          <a:ext uri="{FF2B5EF4-FFF2-40B4-BE49-F238E27FC236}">
                            <a16:creationId xmlns:a16="http://schemas.microsoft.com/office/drawing/2014/main" id="{DBA1FAE0-CA11-44F8-A7CD-3B7C56C010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76" y="2384444"/>
                        <a:ext cx="426159" cy="1152521"/>
                        <a:chOff x="6419304" y="2832970"/>
                        <a:chExt cx="800124" cy="1152521"/>
                      </a:xfrm>
                    </p:grpSpPr>
                    <p:sp>
                      <p:nvSpPr>
                        <p:cNvPr id="404" name="Freeform 156">
                          <a:extLst>
                            <a:ext uri="{FF2B5EF4-FFF2-40B4-BE49-F238E27FC236}">
                              <a16:creationId xmlns:a16="http://schemas.microsoft.com/office/drawing/2014/main" id="{E67ADA88-A41A-41E0-8740-6EA0989DA4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05" name="Freeform 157">
                          <a:extLst>
                            <a:ext uri="{FF2B5EF4-FFF2-40B4-BE49-F238E27FC236}">
                              <a16:creationId xmlns:a16="http://schemas.microsoft.com/office/drawing/2014/main" id="{B54AB073-B294-49E2-A6D6-BC7D72475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06" name="Freeform 158">
                          <a:extLst>
                            <a:ext uri="{FF2B5EF4-FFF2-40B4-BE49-F238E27FC236}">
                              <a16:creationId xmlns:a16="http://schemas.microsoft.com/office/drawing/2014/main" id="{F992D590-ABA3-43B5-A0E5-9CD9783180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07" name="Picture 406">
                          <a:extLst>
                            <a:ext uri="{FF2B5EF4-FFF2-40B4-BE49-F238E27FC236}">
                              <a16:creationId xmlns:a16="http://schemas.microsoft.com/office/drawing/2014/main" id="{792E1891-59FE-4541-BF36-92D601A34D1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04" y="3760022"/>
                          <a:ext cx="800099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08" name="Picture 407">
                          <a:extLst>
                            <a:ext uri="{FF2B5EF4-FFF2-40B4-BE49-F238E27FC236}">
                              <a16:creationId xmlns:a16="http://schemas.microsoft.com/office/drawing/2014/main" id="{016349C7-ABE2-4D16-9E6F-25D98CF5B4E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09" name="Freeform 161">
                          <a:extLst>
                            <a:ext uri="{FF2B5EF4-FFF2-40B4-BE49-F238E27FC236}">
                              <a16:creationId xmlns:a16="http://schemas.microsoft.com/office/drawing/2014/main" id="{D8015688-E504-4451-B200-547081AA3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397" name="Group 396">
                        <a:extLst>
                          <a:ext uri="{FF2B5EF4-FFF2-40B4-BE49-F238E27FC236}">
                            <a16:creationId xmlns:a16="http://schemas.microsoft.com/office/drawing/2014/main" id="{1C10BC14-960F-44F8-9DA0-1E745179BB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2" y="1460091"/>
                        <a:ext cx="426151" cy="1152521"/>
                        <a:chOff x="6419328" y="2832970"/>
                        <a:chExt cx="800110" cy="1152521"/>
                      </a:xfrm>
                    </p:grpSpPr>
                    <p:sp>
                      <p:nvSpPr>
                        <p:cNvPr id="398" name="Freeform 150">
                          <a:extLst>
                            <a:ext uri="{FF2B5EF4-FFF2-40B4-BE49-F238E27FC236}">
                              <a16:creationId xmlns:a16="http://schemas.microsoft.com/office/drawing/2014/main" id="{8A80689E-47E8-4256-A89F-33F45DC051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30900" y="3070365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99" name="Freeform 151">
                          <a:extLst>
                            <a:ext uri="{FF2B5EF4-FFF2-40B4-BE49-F238E27FC236}">
                              <a16:creationId xmlns:a16="http://schemas.microsoft.com/office/drawing/2014/main" id="{1FA8B917-13B0-4355-BA2A-386B98F250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00" name="Freeform 152">
                          <a:extLst>
                            <a:ext uri="{FF2B5EF4-FFF2-40B4-BE49-F238E27FC236}">
                              <a16:creationId xmlns:a16="http://schemas.microsoft.com/office/drawing/2014/main" id="{82A8D73D-ED69-47B6-9A81-D482FC9D4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401" name="Picture 400">
                          <a:extLst>
                            <a:ext uri="{FF2B5EF4-FFF2-40B4-BE49-F238E27FC236}">
                              <a16:creationId xmlns:a16="http://schemas.microsoft.com/office/drawing/2014/main" id="{4AC4FAD1-32BE-45FC-B558-BB8FBA0CA7E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37" y="3760022"/>
                          <a:ext cx="800101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402" name="Picture 401">
                          <a:extLst>
                            <a:ext uri="{FF2B5EF4-FFF2-40B4-BE49-F238E27FC236}">
                              <a16:creationId xmlns:a16="http://schemas.microsoft.com/office/drawing/2014/main" id="{E4CA6273-7ABD-457D-BCBE-C6F4A2CAD3D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403" name="Freeform 155">
                          <a:extLst>
                            <a:ext uri="{FF2B5EF4-FFF2-40B4-BE49-F238E27FC236}">
                              <a16:creationId xmlns:a16="http://schemas.microsoft.com/office/drawing/2014/main" id="{8C1F184E-191A-4B09-B765-A4544E077E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91" name="Group 390">
                      <a:extLst>
                        <a:ext uri="{FF2B5EF4-FFF2-40B4-BE49-F238E27FC236}">
                          <a16:creationId xmlns:a16="http://schemas.microsoft.com/office/drawing/2014/main" id="{443BA0DA-0B76-4A69-B561-E66D658109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5187" y="-2346959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392" name="Freeform 144">
                        <a:extLst>
                          <a:ext uri="{FF2B5EF4-FFF2-40B4-BE49-F238E27FC236}">
                            <a16:creationId xmlns:a16="http://schemas.microsoft.com/office/drawing/2014/main" id="{68F23234-9B2E-417F-AB15-59E0A9815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93" name="Freeform 145">
                        <a:extLst>
                          <a:ext uri="{FF2B5EF4-FFF2-40B4-BE49-F238E27FC236}">
                            <a16:creationId xmlns:a16="http://schemas.microsoft.com/office/drawing/2014/main" id="{19662D6A-2E9A-4576-AC57-E9C27F231F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94" name="Freeform 146">
                        <a:extLst>
                          <a:ext uri="{FF2B5EF4-FFF2-40B4-BE49-F238E27FC236}">
                            <a16:creationId xmlns:a16="http://schemas.microsoft.com/office/drawing/2014/main" id="{7A8E132A-AAB4-4366-92C9-ACDA8CB299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3" name="Group 362">
                    <a:extLst>
                      <a:ext uri="{FF2B5EF4-FFF2-40B4-BE49-F238E27FC236}">
                        <a16:creationId xmlns:a16="http://schemas.microsoft.com/office/drawing/2014/main" id="{034C96A7-1A13-4984-8115-BDDDA8663B92}"/>
                      </a:ext>
                    </a:extLst>
                  </p:cNvPr>
                  <p:cNvGrpSpPr/>
                  <p:nvPr/>
                </p:nvGrpSpPr>
                <p:grpSpPr>
                  <a:xfrm>
                    <a:off x="1100491" y="-2260113"/>
                    <a:ext cx="710841" cy="3663865"/>
                    <a:chOff x="1100491" y="-2260113"/>
                    <a:chExt cx="710841" cy="3663865"/>
                  </a:xfrm>
                </p:grpSpPr>
                <p:grpSp>
                  <p:nvGrpSpPr>
                    <p:cNvPr id="364" name="Group 363">
                      <a:extLst>
                        <a:ext uri="{FF2B5EF4-FFF2-40B4-BE49-F238E27FC236}">
                          <a16:creationId xmlns:a16="http://schemas.microsoft.com/office/drawing/2014/main" id="{2DEE2BC8-462D-41AB-BB12-DE665C367E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0491" y="-2260113"/>
                      <a:ext cx="710841" cy="2958447"/>
                      <a:chOff x="6417787" y="1460091"/>
                      <a:chExt cx="505583" cy="3006838"/>
                    </a:xfrm>
                  </p:grpSpPr>
                  <p:grpSp>
                    <p:nvGrpSpPr>
                      <p:cNvPr id="369" name="Group 368">
                        <a:extLst>
                          <a:ext uri="{FF2B5EF4-FFF2-40B4-BE49-F238E27FC236}">
                            <a16:creationId xmlns:a16="http://schemas.microsoft.com/office/drawing/2014/main" id="{DEE91E7D-A55A-4695-8DD6-710D2D8011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3314408"/>
                        <a:ext cx="505583" cy="1152521"/>
                        <a:chOff x="6419328" y="2832970"/>
                        <a:chExt cx="949245" cy="1152521"/>
                      </a:xfrm>
                    </p:grpSpPr>
                    <p:sp>
                      <p:nvSpPr>
                        <p:cNvPr id="384" name="Freeform 136">
                          <a:extLst>
                            <a:ext uri="{FF2B5EF4-FFF2-40B4-BE49-F238E27FC236}">
                              <a16:creationId xmlns:a16="http://schemas.microsoft.com/office/drawing/2014/main" id="{5080D0E7-93D2-49AE-87E7-BA93164D4A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85" name="Freeform 137">
                          <a:extLst>
                            <a:ext uri="{FF2B5EF4-FFF2-40B4-BE49-F238E27FC236}">
                              <a16:creationId xmlns:a16="http://schemas.microsoft.com/office/drawing/2014/main" id="{170DFA6F-D795-44FA-B7C3-964628DE5A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74963" y="3061789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86" name="Freeform 138">
                          <a:extLst>
                            <a:ext uri="{FF2B5EF4-FFF2-40B4-BE49-F238E27FC236}">
                              <a16:creationId xmlns:a16="http://schemas.microsoft.com/office/drawing/2014/main" id="{0865EF99-B2A5-4D08-AD9A-5CD63A645F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457324">
                          <a:off x="7001613" y="3101953"/>
                          <a:ext cx="169610" cy="564310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387" name="Picture 386">
                          <a:extLst>
                            <a:ext uri="{FF2B5EF4-FFF2-40B4-BE49-F238E27FC236}">
                              <a16:creationId xmlns:a16="http://schemas.microsoft.com/office/drawing/2014/main" id="{D89D3F54-D416-4EAD-B640-72B7E44BF86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388" name="Picture 387">
                          <a:extLst>
                            <a:ext uri="{FF2B5EF4-FFF2-40B4-BE49-F238E27FC236}">
                              <a16:creationId xmlns:a16="http://schemas.microsoft.com/office/drawing/2014/main" id="{D34103FC-2194-4ABD-A02F-A1351DE30A4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389" name="Freeform 141">
                          <a:extLst>
                            <a:ext uri="{FF2B5EF4-FFF2-40B4-BE49-F238E27FC236}">
                              <a16:creationId xmlns:a16="http://schemas.microsoft.com/office/drawing/2014/main" id="{0E9DCC4C-E38D-41C2-BAED-79C665CB35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370" name="Group 369">
                        <a:extLst>
                          <a:ext uri="{FF2B5EF4-FFF2-40B4-BE49-F238E27FC236}">
                            <a16:creationId xmlns:a16="http://schemas.microsoft.com/office/drawing/2014/main" id="{FF2EA6C8-7AE7-4873-A0A7-B3FB5E5410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7787" y="2384444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378" name="Freeform 130">
                          <a:extLst>
                            <a:ext uri="{FF2B5EF4-FFF2-40B4-BE49-F238E27FC236}">
                              <a16:creationId xmlns:a16="http://schemas.microsoft.com/office/drawing/2014/main" id="{6C7605E1-0BA1-41DE-BC26-CCDE51C9CD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2624" y="3067613"/>
                          <a:ext cx="325962" cy="705061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79" name="Freeform 131">
                          <a:extLst>
                            <a:ext uri="{FF2B5EF4-FFF2-40B4-BE49-F238E27FC236}">
                              <a16:creationId xmlns:a16="http://schemas.microsoft.com/office/drawing/2014/main" id="{A9347DDA-36EA-4948-A7F5-35356163D1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040" y="3071091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80" name="Freeform 132">
                          <a:extLst>
                            <a:ext uri="{FF2B5EF4-FFF2-40B4-BE49-F238E27FC236}">
                              <a16:creationId xmlns:a16="http://schemas.microsoft.com/office/drawing/2014/main" id="{5670D8DF-93EC-469A-93A2-85CF6C9205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381" name="Picture 380">
                          <a:extLst>
                            <a:ext uri="{FF2B5EF4-FFF2-40B4-BE49-F238E27FC236}">
                              <a16:creationId xmlns:a16="http://schemas.microsoft.com/office/drawing/2014/main" id="{A985E245-EF93-49A2-B189-FE7F360F87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382" name="Picture 381">
                          <a:extLst>
                            <a:ext uri="{FF2B5EF4-FFF2-40B4-BE49-F238E27FC236}">
                              <a16:creationId xmlns:a16="http://schemas.microsoft.com/office/drawing/2014/main" id="{1329DF6B-2B19-48AA-A41E-23850E4228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383" name="Freeform 135">
                          <a:extLst>
                            <a:ext uri="{FF2B5EF4-FFF2-40B4-BE49-F238E27FC236}">
                              <a16:creationId xmlns:a16="http://schemas.microsoft.com/office/drawing/2014/main" id="{D0535572-7CBB-400B-A836-D9814887A9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5E06B1C-B240-4E88-AF9F-AEBA3F902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8145" y="1460091"/>
                        <a:ext cx="426146" cy="1152521"/>
                        <a:chOff x="6419328" y="2832970"/>
                        <a:chExt cx="800100" cy="1152521"/>
                      </a:xfrm>
                    </p:grpSpPr>
                    <p:sp>
                      <p:nvSpPr>
                        <p:cNvPr id="372" name="Freeform 124">
                          <a:extLst>
                            <a:ext uri="{FF2B5EF4-FFF2-40B4-BE49-F238E27FC236}">
                              <a16:creationId xmlns:a16="http://schemas.microsoft.com/office/drawing/2014/main" id="{4932885D-22B8-4D16-82CF-6BA7AE76EA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05752" y="3478654"/>
                          <a:ext cx="355096" cy="261757"/>
                        </a:xfrm>
                        <a:custGeom>
                          <a:avLst/>
                          <a:gdLst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25052 w 393611"/>
                            <a:gd name="connsiteY3" fmla="*/ 136991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30520 h 707052"/>
                            <a:gd name="connsiteX1" fmla="*/ 162838 w 393611"/>
                            <a:gd name="connsiteY1" fmla="*/ 11731 h 707052"/>
                            <a:gd name="connsiteX2" fmla="*/ 150312 w 393611"/>
                            <a:gd name="connsiteY2" fmla="*/ 187095 h 707052"/>
                            <a:gd name="connsiteX3" fmla="*/ 75156 w 393611"/>
                            <a:gd name="connsiteY3" fmla="*/ 80624 h 707052"/>
                            <a:gd name="connsiteX4" fmla="*/ 350729 w 393611"/>
                            <a:gd name="connsiteY4" fmla="*/ 306093 h 707052"/>
                            <a:gd name="connsiteX5" fmla="*/ 106471 w 393611"/>
                            <a:gd name="connsiteY5" fmla="*/ 493983 h 707052"/>
                            <a:gd name="connsiteX6" fmla="*/ 125260 w 393611"/>
                            <a:gd name="connsiteY6" fmla="*/ 249725 h 707052"/>
                            <a:gd name="connsiteX7" fmla="*/ 388307 w 393611"/>
                            <a:gd name="connsiteY7" fmla="*/ 487720 h 707052"/>
                            <a:gd name="connsiteX8" fmla="*/ 294362 w 393611"/>
                            <a:gd name="connsiteY8" fmla="*/ 594191 h 707052"/>
                            <a:gd name="connsiteX9" fmla="*/ 206679 w 393611"/>
                            <a:gd name="connsiteY9" fmla="*/ 569139 h 707052"/>
                            <a:gd name="connsiteX10" fmla="*/ 125260 w 393611"/>
                            <a:gd name="connsiteY10" fmla="*/ 631769 h 707052"/>
                            <a:gd name="connsiteX11" fmla="*/ 338203 w 393611"/>
                            <a:gd name="connsiteY11" fmla="*/ 706925 h 707052"/>
                            <a:gd name="connsiteX0" fmla="*/ 0 w 393611"/>
                            <a:gd name="connsiteY0" fmla="*/ 4298 h 680830"/>
                            <a:gd name="connsiteX1" fmla="*/ 200416 w 393611"/>
                            <a:gd name="connsiteY1" fmla="*/ 79454 h 680830"/>
                            <a:gd name="connsiteX2" fmla="*/ 150312 w 393611"/>
                            <a:gd name="connsiteY2" fmla="*/ 160873 h 680830"/>
                            <a:gd name="connsiteX3" fmla="*/ 75156 w 393611"/>
                            <a:gd name="connsiteY3" fmla="*/ 54402 h 680830"/>
                            <a:gd name="connsiteX4" fmla="*/ 350729 w 393611"/>
                            <a:gd name="connsiteY4" fmla="*/ 279871 h 680830"/>
                            <a:gd name="connsiteX5" fmla="*/ 106471 w 393611"/>
                            <a:gd name="connsiteY5" fmla="*/ 467761 h 680830"/>
                            <a:gd name="connsiteX6" fmla="*/ 125260 w 393611"/>
                            <a:gd name="connsiteY6" fmla="*/ 223503 h 680830"/>
                            <a:gd name="connsiteX7" fmla="*/ 388307 w 393611"/>
                            <a:gd name="connsiteY7" fmla="*/ 461498 h 680830"/>
                            <a:gd name="connsiteX8" fmla="*/ 294362 w 393611"/>
                            <a:gd name="connsiteY8" fmla="*/ 567969 h 680830"/>
                            <a:gd name="connsiteX9" fmla="*/ 206679 w 393611"/>
                            <a:gd name="connsiteY9" fmla="*/ 542917 h 680830"/>
                            <a:gd name="connsiteX10" fmla="*/ 125260 w 393611"/>
                            <a:gd name="connsiteY10" fmla="*/ 605547 h 680830"/>
                            <a:gd name="connsiteX11" fmla="*/ 338203 w 393611"/>
                            <a:gd name="connsiteY11" fmla="*/ 680703 h 680830"/>
                            <a:gd name="connsiteX0" fmla="*/ 70137 w 325962"/>
                            <a:gd name="connsiteY0" fmla="*/ 3477 h 705061"/>
                            <a:gd name="connsiteX1" fmla="*/ 132767 w 325962"/>
                            <a:gd name="connsiteY1" fmla="*/ 103685 h 705061"/>
                            <a:gd name="connsiteX2" fmla="*/ 82663 w 325962"/>
                            <a:gd name="connsiteY2" fmla="*/ 185104 h 705061"/>
                            <a:gd name="connsiteX3" fmla="*/ 7507 w 325962"/>
                            <a:gd name="connsiteY3" fmla="*/ 78633 h 705061"/>
                            <a:gd name="connsiteX4" fmla="*/ 283080 w 325962"/>
                            <a:gd name="connsiteY4" fmla="*/ 304102 h 705061"/>
                            <a:gd name="connsiteX5" fmla="*/ 38822 w 325962"/>
                            <a:gd name="connsiteY5" fmla="*/ 491992 h 705061"/>
                            <a:gd name="connsiteX6" fmla="*/ 57611 w 325962"/>
                            <a:gd name="connsiteY6" fmla="*/ 247734 h 705061"/>
                            <a:gd name="connsiteX7" fmla="*/ 320658 w 325962"/>
                            <a:gd name="connsiteY7" fmla="*/ 485729 h 705061"/>
                            <a:gd name="connsiteX8" fmla="*/ 226713 w 325962"/>
                            <a:gd name="connsiteY8" fmla="*/ 592200 h 705061"/>
                            <a:gd name="connsiteX9" fmla="*/ 139030 w 325962"/>
                            <a:gd name="connsiteY9" fmla="*/ 567148 h 705061"/>
                            <a:gd name="connsiteX10" fmla="*/ 57611 w 325962"/>
                            <a:gd name="connsiteY10" fmla="*/ 629778 h 705061"/>
                            <a:gd name="connsiteX11" fmla="*/ 270554 w 325962"/>
                            <a:gd name="connsiteY11" fmla="*/ 704934 h 705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25962" h="705061">
                              <a:moveTo>
                                <a:pt x="70137" y="3477"/>
                              </a:moveTo>
                              <a:cubicBezTo>
                                <a:pt x="139030" y="-18966"/>
                                <a:pt x="130679" y="73414"/>
                                <a:pt x="132767" y="103685"/>
                              </a:cubicBezTo>
                              <a:cubicBezTo>
                                <a:pt x="134855" y="133956"/>
                                <a:pt x="103540" y="189279"/>
                                <a:pt x="82663" y="185104"/>
                              </a:cubicBezTo>
                              <a:cubicBezTo>
                                <a:pt x="61786" y="180929"/>
                                <a:pt x="-25896" y="58800"/>
                                <a:pt x="7507" y="78633"/>
                              </a:cubicBezTo>
                              <a:cubicBezTo>
                                <a:pt x="40910" y="98466"/>
                                <a:pt x="277861" y="235209"/>
                                <a:pt x="283080" y="304102"/>
                              </a:cubicBezTo>
                              <a:cubicBezTo>
                                <a:pt x="288299" y="372995"/>
                                <a:pt x="76400" y="501387"/>
                                <a:pt x="38822" y="491992"/>
                              </a:cubicBezTo>
                              <a:cubicBezTo>
                                <a:pt x="1244" y="482597"/>
                                <a:pt x="10638" y="248778"/>
                                <a:pt x="57611" y="247734"/>
                              </a:cubicBezTo>
                              <a:cubicBezTo>
                                <a:pt x="104584" y="246690"/>
                                <a:pt x="292474" y="428318"/>
                                <a:pt x="320658" y="485729"/>
                              </a:cubicBezTo>
                              <a:cubicBezTo>
                                <a:pt x="348842" y="543140"/>
                                <a:pt x="256984" y="578630"/>
                                <a:pt x="226713" y="592200"/>
                              </a:cubicBezTo>
                              <a:cubicBezTo>
                                <a:pt x="196442" y="605770"/>
                                <a:pt x="167214" y="560885"/>
                                <a:pt x="139030" y="567148"/>
                              </a:cubicBezTo>
                              <a:cubicBezTo>
                                <a:pt x="110846" y="573411"/>
                                <a:pt x="35690" y="606814"/>
                                <a:pt x="57611" y="629778"/>
                              </a:cubicBezTo>
                              <a:cubicBezTo>
                                <a:pt x="79532" y="652742"/>
                                <a:pt x="207924" y="708066"/>
                                <a:pt x="270554" y="70493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73" name="Freeform 125">
                          <a:extLst>
                            <a:ext uri="{FF2B5EF4-FFF2-40B4-BE49-F238E27FC236}">
                              <a16:creationId xmlns:a16="http://schemas.microsoft.com/office/drawing/2014/main" id="{07BCDA3B-957D-403B-B298-6F3D667D6B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3101" y="3060138"/>
                          <a:ext cx="246654" cy="695194"/>
                        </a:xfrm>
                        <a:custGeom>
                          <a:avLst/>
                          <a:gdLst>
                            <a:gd name="connsiteX0" fmla="*/ 146030 w 246654"/>
                            <a:gd name="connsiteY0" fmla="*/ 0 h 695194"/>
                            <a:gd name="connsiteX1" fmla="*/ 1981 w 246654"/>
                            <a:gd name="connsiteY1" fmla="*/ 150312 h 695194"/>
                            <a:gd name="connsiteX2" fmla="*/ 239975 w 246654"/>
                            <a:gd name="connsiteY2" fmla="*/ 263047 h 695194"/>
                            <a:gd name="connsiteX3" fmla="*/ 177345 w 246654"/>
                            <a:gd name="connsiteY3" fmla="*/ 363255 h 695194"/>
                            <a:gd name="connsiteX4" fmla="*/ 139767 w 246654"/>
                            <a:gd name="connsiteY4" fmla="*/ 319414 h 695194"/>
                            <a:gd name="connsiteX5" fmla="*/ 20770 w 246654"/>
                            <a:gd name="connsiteY5" fmla="*/ 457200 h 695194"/>
                            <a:gd name="connsiteX6" fmla="*/ 202397 w 246654"/>
                            <a:gd name="connsiteY6" fmla="*/ 607512 h 695194"/>
                            <a:gd name="connsiteX7" fmla="*/ 164819 w 246654"/>
                            <a:gd name="connsiteY7" fmla="*/ 695194 h 695194"/>
                            <a:gd name="connsiteX8" fmla="*/ 164819 w 246654"/>
                            <a:gd name="connsiteY8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46654" h="695194">
                              <a:moveTo>
                                <a:pt x="146030" y="0"/>
                              </a:moveTo>
                              <a:cubicBezTo>
                                <a:pt x="66176" y="53235"/>
                                <a:pt x="-13677" y="106471"/>
                                <a:pt x="1981" y="150312"/>
                              </a:cubicBezTo>
                              <a:cubicBezTo>
                                <a:pt x="17639" y="194153"/>
                                <a:pt x="210748" y="227557"/>
                                <a:pt x="239975" y="263047"/>
                              </a:cubicBezTo>
                              <a:cubicBezTo>
                                <a:pt x="269202" y="298537"/>
                                <a:pt x="194046" y="353861"/>
                                <a:pt x="177345" y="363255"/>
                              </a:cubicBezTo>
                              <a:cubicBezTo>
                                <a:pt x="160644" y="372650"/>
                                <a:pt x="165863" y="303757"/>
                                <a:pt x="139767" y="319414"/>
                              </a:cubicBezTo>
                              <a:cubicBezTo>
                                <a:pt x="113671" y="335072"/>
                                <a:pt x="10332" y="409184"/>
                                <a:pt x="20770" y="457200"/>
                              </a:cubicBezTo>
                              <a:cubicBezTo>
                                <a:pt x="31208" y="505216"/>
                                <a:pt x="178389" y="567846"/>
                                <a:pt x="202397" y="607512"/>
                              </a:cubicBezTo>
                              <a:cubicBezTo>
                                <a:pt x="226405" y="647178"/>
                                <a:pt x="164819" y="695194"/>
                                <a:pt x="164819" y="695194"/>
                              </a:cubicBezTo>
                              <a:lnTo>
                                <a:pt x="164819" y="69519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74" name="Freeform 126">
                          <a:extLst>
                            <a:ext uri="{FF2B5EF4-FFF2-40B4-BE49-F238E27FC236}">
                              <a16:creationId xmlns:a16="http://schemas.microsoft.com/office/drawing/2014/main" id="{460BC1EC-5B8C-4CB7-94F2-7DBC5DEC5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1868" y="3064828"/>
                          <a:ext cx="255277" cy="695194"/>
                        </a:xfrm>
                        <a:custGeom>
                          <a:avLst/>
                          <a:gdLst>
                            <a:gd name="connsiteX0" fmla="*/ 195774 w 255277"/>
                            <a:gd name="connsiteY0" fmla="*/ 0 h 695194"/>
                            <a:gd name="connsiteX1" fmla="*/ 95566 w 255277"/>
                            <a:gd name="connsiteY1" fmla="*/ 62630 h 695194"/>
                            <a:gd name="connsiteX2" fmla="*/ 1621 w 255277"/>
                            <a:gd name="connsiteY2" fmla="*/ 156575 h 695194"/>
                            <a:gd name="connsiteX3" fmla="*/ 176985 w 255277"/>
                            <a:gd name="connsiteY3" fmla="*/ 87682 h 695194"/>
                            <a:gd name="connsiteX4" fmla="*/ 158196 w 255277"/>
                            <a:gd name="connsiteY4" fmla="*/ 300625 h 695194"/>
                            <a:gd name="connsiteX5" fmla="*/ 83040 w 255277"/>
                            <a:gd name="connsiteY5" fmla="*/ 356992 h 695194"/>
                            <a:gd name="connsiteX6" fmla="*/ 208300 w 255277"/>
                            <a:gd name="connsiteY6" fmla="*/ 563671 h 695194"/>
                            <a:gd name="connsiteX7" fmla="*/ 245879 w 255277"/>
                            <a:gd name="connsiteY7" fmla="*/ 294362 h 695194"/>
                            <a:gd name="connsiteX8" fmla="*/ 45462 w 255277"/>
                            <a:gd name="connsiteY8" fmla="*/ 501041 h 695194"/>
                            <a:gd name="connsiteX9" fmla="*/ 64251 w 255277"/>
                            <a:gd name="connsiteY9" fmla="*/ 594986 h 695194"/>
                            <a:gd name="connsiteX10" fmla="*/ 195774 w 255277"/>
                            <a:gd name="connsiteY10" fmla="*/ 601249 h 695194"/>
                            <a:gd name="connsiteX11" fmla="*/ 164459 w 255277"/>
                            <a:gd name="connsiteY11" fmla="*/ 695194 h 6951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55277" h="695194">
                              <a:moveTo>
                                <a:pt x="195774" y="0"/>
                              </a:moveTo>
                              <a:cubicBezTo>
                                <a:pt x="161849" y="18267"/>
                                <a:pt x="127925" y="36534"/>
                                <a:pt x="95566" y="62630"/>
                              </a:cubicBezTo>
                              <a:cubicBezTo>
                                <a:pt x="63207" y="88726"/>
                                <a:pt x="-11949" y="152400"/>
                                <a:pt x="1621" y="156575"/>
                              </a:cubicBezTo>
                              <a:cubicBezTo>
                                <a:pt x="15191" y="160750"/>
                                <a:pt x="150889" y="63674"/>
                                <a:pt x="176985" y="87682"/>
                              </a:cubicBezTo>
                              <a:cubicBezTo>
                                <a:pt x="203081" y="111690"/>
                                <a:pt x="173853" y="255740"/>
                                <a:pt x="158196" y="300625"/>
                              </a:cubicBezTo>
                              <a:cubicBezTo>
                                <a:pt x="142539" y="345510"/>
                                <a:pt x="74689" y="313151"/>
                                <a:pt x="83040" y="356992"/>
                              </a:cubicBezTo>
                              <a:cubicBezTo>
                                <a:pt x="91391" y="400833"/>
                                <a:pt x="181160" y="574109"/>
                                <a:pt x="208300" y="563671"/>
                              </a:cubicBezTo>
                              <a:cubicBezTo>
                                <a:pt x="235440" y="553233"/>
                                <a:pt x="273019" y="304800"/>
                                <a:pt x="245879" y="294362"/>
                              </a:cubicBezTo>
                              <a:cubicBezTo>
                                <a:pt x="218739" y="283924"/>
                                <a:pt x="75733" y="450937"/>
                                <a:pt x="45462" y="501041"/>
                              </a:cubicBezTo>
                              <a:cubicBezTo>
                                <a:pt x="15191" y="551145"/>
                                <a:pt x="39199" y="578285"/>
                                <a:pt x="64251" y="594986"/>
                              </a:cubicBezTo>
                              <a:cubicBezTo>
                                <a:pt x="89303" y="611687"/>
                                <a:pt x="179073" y="584548"/>
                                <a:pt x="195774" y="601249"/>
                              </a:cubicBezTo>
                              <a:cubicBezTo>
                                <a:pt x="212475" y="617950"/>
                                <a:pt x="164459" y="695194"/>
                                <a:pt x="164459" y="69519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pic>
                      <p:nvPicPr>
                        <p:cNvPr id="375" name="Picture 374">
                          <a:extLst>
                            <a:ext uri="{FF2B5EF4-FFF2-40B4-BE49-F238E27FC236}">
                              <a16:creationId xmlns:a16="http://schemas.microsoft.com/office/drawing/2014/main" id="{F9975D85-E569-4192-BB2D-DBCC1935CE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3760022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pic>
                      <p:nvPicPr>
                        <p:cNvPr id="376" name="Picture 375">
                          <a:extLst>
                            <a:ext uri="{FF2B5EF4-FFF2-40B4-BE49-F238E27FC236}">
                              <a16:creationId xmlns:a16="http://schemas.microsoft.com/office/drawing/2014/main" id="{85B55E9D-5363-4594-B793-A3C9459380B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3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19328" y="2832970"/>
                          <a:ext cx="800100" cy="225469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  <p:sp>
                      <p:nvSpPr>
                        <p:cNvPr id="377" name="Freeform 129">
                          <a:extLst>
                            <a:ext uri="{FF2B5EF4-FFF2-40B4-BE49-F238E27FC236}">
                              <a16:creationId xmlns:a16="http://schemas.microsoft.com/office/drawing/2014/main" id="{A36B17E3-300F-4B74-8E67-D28B847C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1187" y="3058438"/>
                          <a:ext cx="120481" cy="463506"/>
                        </a:xfrm>
                        <a:custGeom>
                          <a:avLst/>
                          <a:gdLst>
                            <a:gd name="connsiteX0" fmla="*/ 13952 w 120481"/>
                            <a:gd name="connsiteY0" fmla="*/ 0 h 463506"/>
                            <a:gd name="connsiteX1" fmla="*/ 120423 w 120481"/>
                            <a:gd name="connsiteY1" fmla="*/ 181628 h 463506"/>
                            <a:gd name="connsiteX2" fmla="*/ 1426 w 120481"/>
                            <a:gd name="connsiteY2" fmla="*/ 419622 h 463506"/>
                            <a:gd name="connsiteX3" fmla="*/ 51530 w 120481"/>
                            <a:gd name="connsiteY3" fmla="*/ 463463 h 4635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0481" h="463506">
                              <a:moveTo>
                                <a:pt x="13952" y="0"/>
                              </a:moveTo>
                              <a:cubicBezTo>
                                <a:pt x="68231" y="55845"/>
                                <a:pt x="122511" y="111691"/>
                                <a:pt x="120423" y="181628"/>
                              </a:cubicBezTo>
                              <a:cubicBezTo>
                                <a:pt x="118335" y="251565"/>
                                <a:pt x="12908" y="372650"/>
                                <a:pt x="1426" y="419622"/>
                              </a:cubicBezTo>
                              <a:cubicBezTo>
                                <a:pt x="-10056" y="466595"/>
                                <a:pt x="51530" y="463463"/>
                                <a:pt x="51530" y="463463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65" name="Group 364">
                      <a:extLst>
                        <a:ext uri="{FF2B5EF4-FFF2-40B4-BE49-F238E27FC236}">
                          <a16:creationId xmlns:a16="http://schemas.microsoft.com/office/drawing/2014/main" id="{21BE7C41-14C0-4EDB-B366-76D9E582D3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2640" y="707298"/>
                      <a:ext cx="505115" cy="696454"/>
                      <a:chOff x="4542954" y="1346167"/>
                      <a:chExt cx="359261" cy="707846"/>
                    </a:xfrm>
                  </p:grpSpPr>
                  <p:sp>
                    <p:nvSpPr>
                      <p:cNvPr id="366" name="Freeform 118">
                        <a:extLst>
                          <a:ext uri="{FF2B5EF4-FFF2-40B4-BE49-F238E27FC236}">
                            <a16:creationId xmlns:a16="http://schemas.microsoft.com/office/drawing/2014/main" id="{47702C34-771C-4162-A63B-70EAC748B8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2954" y="1348952"/>
                        <a:ext cx="173613" cy="705061"/>
                      </a:xfrm>
                      <a:custGeom>
                        <a:avLst/>
                        <a:gdLst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25052 w 393611"/>
                          <a:gd name="connsiteY3" fmla="*/ 136991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30520 h 707052"/>
                          <a:gd name="connsiteX1" fmla="*/ 162838 w 393611"/>
                          <a:gd name="connsiteY1" fmla="*/ 11731 h 707052"/>
                          <a:gd name="connsiteX2" fmla="*/ 150312 w 393611"/>
                          <a:gd name="connsiteY2" fmla="*/ 187095 h 707052"/>
                          <a:gd name="connsiteX3" fmla="*/ 75156 w 393611"/>
                          <a:gd name="connsiteY3" fmla="*/ 80624 h 707052"/>
                          <a:gd name="connsiteX4" fmla="*/ 350729 w 393611"/>
                          <a:gd name="connsiteY4" fmla="*/ 306093 h 707052"/>
                          <a:gd name="connsiteX5" fmla="*/ 106471 w 393611"/>
                          <a:gd name="connsiteY5" fmla="*/ 493983 h 707052"/>
                          <a:gd name="connsiteX6" fmla="*/ 125260 w 393611"/>
                          <a:gd name="connsiteY6" fmla="*/ 249725 h 707052"/>
                          <a:gd name="connsiteX7" fmla="*/ 388307 w 393611"/>
                          <a:gd name="connsiteY7" fmla="*/ 487720 h 707052"/>
                          <a:gd name="connsiteX8" fmla="*/ 294362 w 393611"/>
                          <a:gd name="connsiteY8" fmla="*/ 594191 h 707052"/>
                          <a:gd name="connsiteX9" fmla="*/ 206679 w 393611"/>
                          <a:gd name="connsiteY9" fmla="*/ 569139 h 707052"/>
                          <a:gd name="connsiteX10" fmla="*/ 125260 w 393611"/>
                          <a:gd name="connsiteY10" fmla="*/ 631769 h 707052"/>
                          <a:gd name="connsiteX11" fmla="*/ 338203 w 393611"/>
                          <a:gd name="connsiteY11" fmla="*/ 706925 h 707052"/>
                          <a:gd name="connsiteX0" fmla="*/ 0 w 393611"/>
                          <a:gd name="connsiteY0" fmla="*/ 4298 h 680830"/>
                          <a:gd name="connsiteX1" fmla="*/ 200416 w 393611"/>
                          <a:gd name="connsiteY1" fmla="*/ 79454 h 680830"/>
                          <a:gd name="connsiteX2" fmla="*/ 150312 w 393611"/>
                          <a:gd name="connsiteY2" fmla="*/ 160873 h 680830"/>
                          <a:gd name="connsiteX3" fmla="*/ 75156 w 393611"/>
                          <a:gd name="connsiteY3" fmla="*/ 54402 h 680830"/>
                          <a:gd name="connsiteX4" fmla="*/ 350729 w 393611"/>
                          <a:gd name="connsiteY4" fmla="*/ 279871 h 680830"/>
                          <a:gd name="connsiteX5" fmla="*/ 106471 w 393611"/>
                          <a:gd name="connsiteY5" fmla="*/ 467761 h 680830"/>
                          <a:gd name="connsiteX6" fmla="*/ 125260 w 393611"/>
                          <a:gd name="connsiteY6" fmla="*/ 223503 h 680830"/>
                          <a:gd name="connsiteX7" fmla="*/ 388307 w 393611"/>
                          <a:gd name="connsiteY7" fmla="*/ 461498 h 680830"/>
                          <a:gd name="connsiteX8" fmla="*/ 294362 w 393611"/>
                          <a:gd name="connsiteY8" fmla="*/ 567969 h 680830"/>
                          <a:gd name="connsiteX9" fmla="*/ 206679 w 393611"/>
                          <a:gd name="connsiteY9" fmla="*/ 542917 h 680830"/>
                          <a:gd name="connsiteX10" fmla="*/ 125260 w 393611"/>
                          <a:gd name="connsiteY10" fmla="*/ 605547 h 680830"/>
                          <a:gd name="connsiteX11" fmla="*/ 338203 w 393611"/>
                          <a:gd name="connsiteY11" fmla="*/ 680703 h 680830"/>
                          <a:gd name="connsiteX0" fmla="*/ 70137 w 325962"/>
                          <a:gd name="connsiteY0" fmla="*/ 3477 h 705061"/>
                          <a:gd name="connsiteX1" fmla="*/ 132767 w 325962"/>
                          <a:gd name="connsiteY1" fmla="*/ 103685 h 705061"/>
                          <a:gd name="connsiteX2" fmla="*/ 82663 w 325962"/>
                          <a:gd name="connsiteY2" fmla="*/ 185104 h 705061"/>
                          <a:gd name="connsiteX3" fmla="*/ 7507 w 325962"/>
                          <a:gd name="connsiteY3" fmla="*/ 78633 h 705061"/>
                          <a:gd name="connsiteX4" fmla="*/ 283080 w 325962"/>
                          <a:gd name="connsiteY4" fmla="*/ 304102 h 705061"/>
                          <a:gd name="connsiteX5" fmla="*/ 38822 w 325962"/>
                          <a:gd name="connsiteY5" fmla="*/ 491992 h 705061"/>
                          <a:gd name="connsiteX6" fmla="*/ 57611 w 325962"/>
                          <a:gd name="connsiteY6" fmla="*/ 247734 h 705061"/>
                          <a:gd name="connsiteX7" fmla="*/ 320658 w 325962"/>
                          <a:gd name="connsiteY7" fmla="*/ 485729 h 705061"/>
                          <a:gd name="connsiteX8" fmla="*/ 226713 w 325962"/>
                          <a:gd name="connsiteY8" fmla="*/ 592200 h 705061"/>
                          <a:gd name="connsiteX9" fmla="*/ 139030 w 325962"/>
                          <a:gd name="connsiteY9" fmla="*/ 567148 h 705061"/>
                          <a:gd name="connsiteX10" fmla="*/ 57611 w 325962"/>
                          <a:gd name="connsiteY10" fmla="*/ 629778 h 705061"/>
                          <a:gd name="connsiteX11" fmla="*/ 270554 w 325962"/>
                          <a:gd name="connsiteY11" fmla="*/ 704934 h 705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962" h="705061">
                            <a:moveTo>
                              <a:pt x="70137" y="3477"/>
                            </a:moveTo>
                            <a:cubicBezTo>
                              <a:pt x="139030" y="-18966"/>
                              <a:pt x="130679" y="73414"/>
                              <a:pt x="132767" y="103685"/>
                            </a:cubicBezTo>
                            <a:cubicBezTo>
                              <a:pt x="134855" y="133956"/>
                              <a:pt x="103540" y="189279"/>
                              <a:pt x="82663" y="185104"/>
                            </a:cubicBezTo>
                            <a:cubicBezTo>
                              <a:pt x="61786" y="180929"/>
                              <a:pt x="-25896" y="58800"/>
                              <a:pt x="7507" y="78633"/>
                            </a:cubicBezTo>
                            <a:cubicBezTo>
                              <a:pt x="40910" y="98466"/>
                              <a:pt x="277861" y="235209"/>
                              <a:pt x="283080" y="304102"/>
                            </a:cubicBezTo>
                            <a:cubicBezTo>
                              <a:pt x="288299" y="372995"/>
                              <a:pt x="76400" y="501387"/>
                              <a:pt x="38822" y="491992"/>
                            </a:cubicBezTo>
                            <a:cubicBezTo>
                              <a:pt x="1244" y="482597"/>
                              <a:pt x="10638" y="248778"/>
                              <a:pt x="57611" y="247734"/>
                            </a:cubicBezTo>
                            <a:cubicBezTo>
                              <a:pt x="104584" y="246690"/>
                              <a:pt x="292474" y="428318"/>
                              <a:pt x="320658" y="485729"/>
                            </a:cubicBezTo>
                            <a:cubicBezTo>
                              <a:pt x="348842" y="543140"/>
                              <a:pt x="256984" y="578630"/>
                              <a:pt x="226713" y="592200"/>
                            </a:cubicBezTo>
                            <a:cubicBezTo>
                              <a:pt x="196442" y="605770"/>
                              <a:pt x="167214" y="560885"/>
                              <a:pt x="139030" y="567148"/>
                            </a:cubicBezTo>
                            <a:cubicBezTo>
                              <a:pt x="110846" y="573411"/>
                              <a:pt x="35690" y="606814"/>
                              <a:pt x="57611" y="629778"/>
                            </a:cubicBezTo>
                            <a:cubicBezTo>
                              <a:pt x="79532" y="652742"/>
                              <a:pt x="207924" y="708066"/>
                              <a:pt x="270554" y="70493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67" name="Freeform 119">
                        <a:extLst>
                          <a:ext uri="{FF2B5EF4-FFF2-40B4-BE49-F238E27FC236}">
                            <a16:creationId xmlns:a16="http://schemas.microsoft.com/office/drawing/2014/main" id="{1DFFC6FA-F6E8-4813-99B1-51F7CF1C69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5971" y="1352430"/>
                        <a:ext cx="131372" cy="695194"/>
                      </a:xfrm>
                      <a:custGeom>
                        <a:avLst/>
                        <a:gdLst>
                          <a:gd name="connsiteX0" fmla="*/ 146030 w 246654"/>
                          <a:gd name="connsiteY0" fmla="*/ 0 h 695194"/>
                          <a:gd name="connsiteX1" fmla="*/ 1981 w 246654"/>
                          <a:gd name="connsiteY1" fmla="*/ 150312 h 695194"/>
                          <a:gd name="connsiteX2" fmla="*/ 239975 w 246654"/>
                          <a:gd name="connsiteY2" fmla="*/ 263047 h 695194"/>
                          <a:gd name="connsiteX3" fmla="*/ 177345 w 246654"/>
                          <a:gd name="connsiteY3" fmla="*/ 363255 h 695194"/>
                          <a:gd name="connsiteX4" fmla="*/ 139767 w 246654"/>
                          <a:gd name="connsiteY4" fmla="*/ 319414 h 695194"/>
                          <a:gd name="connsiteX5" fmla="*/ 20770 w 246654"/>
                          <a:gd name="connsiteY5" fmla="*/ 457200 h 695194"/>
                          <a:gd name="connsiteX6" fmla="*/ 202397 w 246654"/>
                          <a:gd name="connsiteY6" fmla="*/ 607512 h 695194"/>
                          <a:gd name="connsiteX7" fmla="*/ 164819 w 246654"/>
                          <a:gd name="connsiteY7" fmla="*/ 695194 h 695194"/>
                          <a:gd name="connsiteX8" fmla="*/ 164819 w 246654"/>
                          <a:gd name="connsiteY8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6654" h="695194">
                            <a:moveTo>
                              <a:pt x="146030" y="0"/>
                            </a:moveTo>
                            <a:cubicBezTo>
                              <a:pt x="66176" y="53235"/>
                              <a:pt x="-13677" y="106471"/>
                              <a:pt x="1981" y="150312"/>
                            </a:cubicBezTo>
                            <a:cubicBezTo>
                              <a:pt x="17639" y="194153"/>
                              <a:pt x="210748" y="227557"/>
                              <a:pt x="239975" y="263047"/>
                            </a:cubicBezTo>
                            <a:cubicBezTo>
                              <a:pt x="269202" y="298537"/>
                              <a:pt x="194046" y="353861"/>
                              <a:pt x="177345" y="363255"/>
                            </a:cubicBezTo>
                            <a:cubicBezTo>
                              <a:pt x="160644" y="372650"/>
                              <a:pt x="165863" y="303757"/>
                              <a:pt x="139767" y="319414"/>
                            </a:cubicBezTo>
                            <a:cubicBezTo>
                              <a:pt x="113671" y="335072"/>
                              <a:pt x="10332" y="409184"/>
                              <a:pt x="20770" y="457200"/>
                            </a:cubicBezTo>
                            <a:cubicBezTo>
                              <a:pt x="31208" y="505216"/>
                              <a:pt x="178389" y="567846"/>
                              <a:pt x="202397" y="607512"/>
                            </a:cubicBezTo>
                            <a:cubicBezTo>
                              <a:pt x="226405" y="647178"/>
                              <a:pt x="164819" y="695194"/>
                              <a:pt x="164819" y="695194"/>
                            </a:cubicBezTo>
                            <a:lnTo>
                              <a:pt x="164819" y="6951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68" name="Freeform 120">
                        <a:extLst>
                          <a:ext uri="{FF2B5EF4-FFF2-40B4-BE49-F238E27FC236}">
                            <a16:creationId xmlns:a16="http://schemas.microsoft.com/office/drawing/2014/main" id="{302CC3FD-685A-4CF0-9842-CB8CDC60B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6250" y="1346167"/>
                        <a:ext cx="135965" cy="695194"/>
                      </a:xfrm>
                      <a:custGeom>
                        <a:avLst/>
                        <a:gdLst>
                          <a:gd name="connsiteX0" fmla="*/ 195774 w 255277"/>
                          <a:gd name="connsiteY0" fmla="*/ 0 h 695194"/>
                          <a:gd name="connsiteX1" fmla="*/ 95566 w 255277"/>
                          <a:gd name="connsiteY1" fmla="*/ 62630 h 695194"/>
                          <a:gd name="connsiteX2" fmla="*/ 1621 w 255277"/>
                          <a:gd name="connsiteY2" fmla="*/ 156575 h 695194"/>
                          <a:gd name="connsiteX3" fmla="*/ 176985 w 255277"/>
                          <a:gd name="connsiteY3" fmla="*/ 87682 h 695194"/>
                          <a:gd name="connsiteX4" fmla="*/ 158196 w 255277"/>
                          <a:gd name="connsiteY4" fmla="*/ 300625 h 695194"/>
                          <a:gd name="connsiteX5" fmla="*/ 83040 w 255277"/>
                          <a:gd name="connsiteY5" fmla="*/ 356992 h 695194"/>
                          <a:gd name="connsiteX6" fmla="*/ 208300 w 255277"/>
                          <a:gd name="connsiteY6" fmla="*/ 563671 h 695194"/>
                          <a:gd name="connsiteX7" fmla="*/ 245879 w 255277"/>
                          <a:gd name="connsiteY7" fmla="*/ 294362 h 695194"/>
                          <a:gd name="connsiteX8" fmla="*/ 45462 w 255277"/>
                          <a:gd name="connsiteY8" fmla="*/ 501041 h 695194"/>
                          <a:gd name="connsiteX9" fmla="*/ 64251 w 255277"/>
                          <a:gd name="connsiteY9" fmla="*/ 594986 h 695194"/>
                          <a:gd name="connsiteX10" fmla="*/ 195774 w 255277"/>
                          <a:gd name="connsiteY10" fmla="*/ 601249 h 695194"/>
                          <a:gd name="connsiteX11" fmla="*/ 164459 w 255277"/>
                          <a:gd name="connsiteY11" fmla="*/ 695194 h 695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5277" h="695194">
                            <a:moveTo>
                              <a:pt x="195774" y="0"/>
                            </a:moveTo>
                            <a:cubicBezTo>
                              <a:pt x="161849" y="18267"/>
                              <a:pt x="127925" y="36534"/>
                              <a:pt x="95566" y="62630"/>
                            </a:cubicBezTo>
                            <a:cubicBezTo>
                              <a:pt x="63207" y="88726"/>
                              <a:pt x="-11949" y="152400"/>
                              <a:pt x="1621" y="156575"/>
                            </a:cubicBezTo>
                            <a:cubicBezTo>
                              <a:pt x="15191" y="160750"/>
                              <a:pt x="150889" y="63674"/>
                              <a:pt x="176985" y="87682"/>
                            </a:cubicBezTo>
                            <a:cubicBezTo>
                              <a:pt x="203081" y="111690"/>
                              <a:pt x="173853" y="255740"/>
                              <a:pt x="158196" y="300625"/>
                            </a:cubicBezTo>
                            <a:cubicBezTo>
                              <a:pt x="142539" y="345510"/>
                              <a:pt x="74689" y="313151"/>
                              <a:pt x="83040" y="356992"/>
                            </a:cubicBezTo>
                            <a:cubicBezTo>
                              <a:pt x="91391" y="400833"/>
                              <a:pt x="181160" y="574109"/>
                              <a:pt x="208300" y="563671"/>
                            </a:cubicBezTo>
                            <a:cubicBezTo>
                              <a:pt x="235440" y="553233"/>
                              <a:pt x="273019" y="304800"/>
                              <a:pt x="245879" y="294362"/>
                            </a:cubicBezTo>
                            <a:cubicBezTo>
                              <a:pt x="218739" y="283924"/>
                              <a:pt x="75733" y="450937"/>
                              <a:pt x="45462" y="501041"/>
                            </a:cubicBezTo>
                            <a:cubicBezTo>
                              <a:pt x="15191" y="551145"/>
                              <a:pt x="39199" y="578285"/>
                              <a:pt x="64251" y="594986"/>
                            </a:cubicBezTo>
                            <a:cubicBezTo>
                              <a:pt x="89303" y="611687"/>
                              <a:pt x="179073" y="584548"/>
                              <a:pt x="195774" y="601249"/>
                            </a:cubicBezTo>
                            <a:cubicBezTo>
                              <a:pt x="212475" y="617950"/>
                              <a:pt x="164459" y="695194"/>
                              <a:pt x="164459" y="69519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1B2C3416-AC54-4B66-A311-398376B0A8EA}"/>
                    </a:ext>
                  </a:extLst>
                </p:cNvPr>
                <p:cNvSpPr/>
                <p:nvPr/>
              </p:nvSpPr>
              <p:spPr>
                <a:xfrm>
                  <a:off x="466789" y="84413"/>
                  <a:ext cx="1351159" cy="2159901"/>
                </a:xfrm>
                <a:prstGeom prst="rect">
                  <a:avLst/>
                </a:prstGeom>
                <a:noFill/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57C3FA34-8359-4ACB-BA1B-DE9A074D5869}"/>
                  </a:ext>
                </a:extLst>
              </p:cNvPr>
              <p:cNvSpPr/>
              <p:nvPr/>
            </p:nvSpPr>
            <p:spPr>
              <a:xfrm>
                <a:off x="2205898" y="1486925"/>
                <a:ext cx="281225" cy="26296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3" name="Freeform 3">
                <a:extLst>
                  <a:ext uri="{FF2B5EF4-FFF2-40B4-BE49-F238E27FC236}">
                    <a16:creationId xmlns:a16="http://schemas.microsoft.com/office/drawing/2014/main" id="{AF4B1E33-0D52-488F-82DE-A75CFD633A37}"/>
                  </a:ext>
                </a:extLst>
              </p:cNvPr>
              <p:cNvSpPr/>
              <p:nvPr/>
            </p:nvSpPr>
            <p:spPr>
              <a:xfrm>
                <a:off x="2242405" y="1332804"/>
                <a:ext cx="40845" cy="161925"/>
              </a:xfrm>
              <a:custGeom>
                <a:avLst/>
                <a:gdLst>
                  <a:gd name="connsiteX0" fmla="*/ 38100 w 40845"/>
                  <a:gd name="connsiteY0" fmla="*/ 161925 h 161925"/>
                  <a:gd name="connsiteX1" fmla="*/ 30956 w 40845"/>
                  <a:gd name="connsiteY1" fmla="*/ 88106 h 161925"/>
                  <a:gd name="connsiteX2" fmla="*/ 23812 w 40845"/>
                  <a:gd name="connsiteY2" fmla="*/ 83343 h 161925"/>
                  <a:gd name="connsiteX3" fmla="*/ 9525 w 40845"/>
                  <a:gd name="connsiteY3" fmla="*/ 66675 h 161925"/>
                  <a:gd name="connsiteX4" fmla="*/ 0 w 40845"/>
                  <a:gd name="connsiteY4" fmla="*/ 52387 h 161925"/>
                  <a:gd name="connsiteX5" fmla="*/ 9525 w 40845"/>
                  <a:gd name="connsiteY5" fmla="*/ 19050 h 161925"/>
                  <a:gd name="connsiteX6" fmla="*/ 23812 w 40845"/>
                  <a:gd name="connsiteY6" fmla="*/ 11906 h 161925"/>
                  <a:gd name="connsiteX7" fmla="*/ 33337 w 40845"/>
                  <a:gd name="connsiteY7" fmla="*/ 7143 h 161925"/>
                  <a:gd name="connsiteX8" fmla="*/ 40481 w 40845"/>
                  <a:gd name="connsiteY8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45" h="161925">
                    <a:moveTo>
                      <a:pt x="38100" y="161925"/>
                    </a:moveTo>
                    <a:cubicBezTo>
                      <a:pt x="38078" y="161297"/>
                      <a:pt x="47736" y="104887"/>
                      <a:pt x="30956" y="88106"/>
                    </a:cubicBezTo>
                    <a:cubicBezTo>
                      <a:pt x="28932" y="86082"/>
                      <a:pt x="26193" y="84931"/>
                      <a:pt x="23812" y="83343"/>
                    </a:cubicBezTo>
                    <a:cubicBezTo>
                      <a:pt x="9198" y="61422"/>
                      <a:pt x="32624" y="95550"/>
                      <a:pt x="9525" y="66675"/>
                    </a:cubicBezTo>
                    <a:cubicBezTo>
                      <a:pt x="5949" y="62205"/>
                      <a:pt x="0" y="52387"/>
                      <a:pt x="0" y="52387"/>
                    </a:cubicBezTo>
                    <a:cubicBezTo>
                      <a:pt x="2117" y="29098"/>
                      <a:pt x="-3600" y="29988"/>
                      <a:pt x="9525" y="19050"/>
                    </a:cubicBezTo>
                    <a:cubicBezTo>
                      <a:pt x="17604" y="12317"/>
                      <a:pt x="14963" y="15698"/>
                      <a:pt x="23812" y="11906"/>
                    </a:cubicBezTo>
                    <a:cubicBezTo>
                      <a:pt x="27075" y="10508"/>
                      <a:pt x="30255" y="8904"/>
                      <a:pt x="33337" y="7143"/>
                    </a:cubicBezTo>
                    <a:cubicBezTo>
                      <a:pt x="41141" y="2683"/>
                      <a:pt x="40481" y="5037"/>
                      <a:pt x="40481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4" name="Freeform 4">
                <a:extLst>
                  <a:ext uri="{FF2B5EF4-FFF2-40B4-BE49-F238E27FC236}">
                    <a16:creationId xmlns:a16="http://schemas.microsoft.com/office/drawing/2014/main" id="{8C241530-3577-4274-A3EA-A445662927DD}"/>
                  </a:ext>
                </a:extLst>
              </p:cNvPr>
              <p:cNvSpPr/>
              <p:nvPr/>
            </p:nvSpPr>
            <p:spPr>
              <a:xfrm>
                <a:off x="2320986" y="1332804"/>
                <a:ext cx="100261" cy="150018"/>
              </a:xfrm>
              <a:custGeom>
                <a:avLst/>
                <a:gdLst>
                  <a:gd name="connsiteX0" fmla="*/ 21431 w 100261"/>
                  <a:gd name="connsiteY0" fmla="*/ 150018 h 150018"/>
                  <a:gd name="connsiteX1" fmla="*/ 14287 w 100261"/>
                  <a:gd name="connsiteY1" fmla="*/ 135731 h 150018"/>
                  <a:gd name="connsiteX2" fmla="*/ 9525 w 100261"/>
                  <a:gd name="connsiteY2" fmla="*/ 128587 h 150018"/>
                  <a:gd name="connsiteX3" fmla="*/ 7144 w 100261"/>
                  <a:gd name="connsiteY3" fmla="*/ 119062 h 150018"/>
                  <a:gd name="connsiteX4" fmla="*/ 2381 w 100261"/>
                  <a:gd name="connsiteY4" fmla="*/ 107156 h 150018"/>
                  <a:gd name="connsiteX5" fmla="*/ 0 w 100261"/>
                  <a:gd name="connsiteY5" fmla="*/ 100012 h 150018"/>
                  <a:gd name="connsiteX6" fmla="*/ 2381 w 100261"/>
                  <a:gd name="connsiteY6" fmla="*/ 64293 h 150018"/>
                  <a:gd name="connsiteX7" fmla="*/ 9525 w 100261"/>
                  <a:gd name="connsiteY7" fmla="*/ 59531 h 150018"/>
                  <a:gd name="connsiteX8" fmla="*/ 35719 w 100261"/>
                  <a:gd name="connsiteY8" fmla="*/ 50006 h 150018"/>
                  <a:gd name="connsiteX9" fmla="*/ 50006 w 100261"/>
                  <a:gd name="connsiteY9" fmla="*/ 45243 h 150018"/>
                  <a:gd name="connsiteX10" fmla="*/ 88106 w 100261"/>
                  <a:gd name="connsiteY10" fmla="*/ 47625 h 150018"/>
                  <a:gd name="connsiteX11" fmla="*/ 95250 w 100261"/>
                  <a:gd name="connsiteY11" fmla="*/ 54768 h 150018"/>
                  <a:gd name="connsiteX12" fmla="*/ 97631 w 100261"/>
                  <a:gd name="connsiteY12" fmla="*/ 66675 h 150018"/>
                  <a:gd name="connsiteX13" fmla="*/ 100012 w 100261"/>
                  <a:gd name="connsiteY13" fmla="*/ 76200 h 150018"/>
                  <a:gd name="connsiteX14" fmla="*/ 97631 w 100261"/>
                  <a:gd name="connsiteY14" fmla="*/ 90487 h 150018"/>
                  <a:gd name="connsiteX15" fmla="*/ 52387 w 100261"/>
                  <a:gd name="connsiteY15" fmla="*/ 85725 h 150018"/>
                  <a:gd name="connsiteX16" fmla="*/ 45244 w 100261"/>
                  <a:gd name="connsiteY16" fmla="*/ 80962 h 150018"/>
                  <a:gd name="connsiteX17" fmla="*/ 28575 w 100261"/>
                  <a:gd name="connsiteY17" fmla="*/ 59531 h 150018"/>
                  <a:gd name="connsiteX18" fmla="*/ 23812 w 100261"/>
                  <a:gd name="connsiteY18" fmla="*/ 52387 h 150018"/>
                  <a:gd name="connsiteX19" fmla="*/ 26194 w 100261"/>
                  <a:gd name="connsiteY19" fmla="*/ 38100 h 150018"/>
                  <a:gd name="connsiteX20" fmla="*/ 47625 w 100261"/>
                  <a:gd name="connsiteY20" fmla="*/ 21431 h 150018"/>
                  <a:gd name="connsiteX21" fmla="*/ 54769 w 100261"/>
                  <a:gd name="connsiteY21" fmla="*/ 16668 h 150018"/>
                  <a:gd name="connsiteX22" fmla="*/ 64294 w 100261"/>
                  <a:gd name="connsiteY22" fmla="*/ 9525 h 150018"/>
                  <a:gd name="connsiteX23" fmla="*/ 71437 w 100261"/>
                  <a:gd name="connsiteY23" fmla="*/ 7143 h 150018"/>
                  <a:gd name="connsiteX24" fmla="*/ 76200 w 100261"/>
                  <a:gd name="connsiteY24" fmla="*/ 0 h 15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61" h="150018">
                    <a:moveTo>
                      <a:pt x="21431" y="150018"/>
                    </a:moveTo>
                    <a:cubicBezTo>
                      <a:pt x="19050" y="145256"/>
                      <a:pt x="16873" y="140385"/>
                      <a:pt x="14287" y="135731"/>
                    </a:cubicBezTo>
                    <a:cubicBezTo>
                      <a:pt x="12897" y="133229"/>
                      <a:pt x="10652" y="131218"/>
                      <a:pt x="9525" y="128587"/>
                    </a:cubicBezTo>
                    <a:cubicBezTo>
                      <a:pt x="8236" y="125579"/>
                      <a:pt x="8179" y="122167"/>
                      <a:pt x="7144" y="119062"/>
                    </a:cubicBezTo>
                    <a:cubicBezTo>
                      <a:pt x="5792" y="115007"/>
                      <a:pt x="3882" y="111158"/>
                      <a:pt x="2381" y="107156"/>
                    </a:cubicBezTo>
                    <a:cubicBezTo>
                      <a:pt x="1500" y="104806"/>
                      <a:pt x="794" y="102393"/>
                      <a:pt x="0" y="100012"/>
                    </a:cubicBezTo>
                    <a:cubicBezTo>
                      <a:pt x="794" y="88106"/>
                      <a:pt x="-352" y="75909"/>
                      <a:pt x="2381" y="64293"/>
                    </a:cubicBezTo>
                    <a:cubicBezTo>
                      <a:pt x="3036" y="61507"/>
                      <a:pt x="7040" y="60951"/>
                      <a:pt x="9525" y="59531"/>
                    </a:cubicBezTo>
                    <a:cubicBezTo>
                      <a:pt x="21272" y="52819"/>
                      <a:pt x="20433" y="54709"/>
                      <a:pt x="35719" y="50006"/>
                    </a:cubicBezTo>
                    <a:cubicBezTo>
                      <a:pt x="40517" y="48530"/>
                      <a:pt x="45244" y="46831"/>
                      <a:pt x="50006" y="45243"/>
                    </a:cubicBezTo>
                    <a:cubicBezTo>
                      <a:pt x="62706" y="46037"/>
                      <a:pt x="75654" y="45004"/>
                      <a:pt x="88106" y="47625"/>
                    </a:cubicBezTo>
                    <a:cubicBezTo>
                      <a:pt x="91401" y="48319"/>
                      <a:pt x="93744" y="51756"/>
                      <a:pt x="95250" y="54768"/>
                    </a:cubicBezTo>
                    <a:cubicBezTo>
                      <a:pt x="97060" y="58388"/>
                      <a:pt x="96753" y="62724"/>
                      <a:pt x="97631" y="66675"/>
                    </a:cubicBezTo>
                    <a:cubicBezTo>
                      <a:pt x="98341" y="69870"/>
                      <a:pt x="99218" y="73025"/>
                      <a:pt x="100012" y="76200"/>
                    </a:cubicBezTo>
                    <a:cubicBezTo>
                      <a:pt x="99218" y="80962"/>
                      <a:pt x="102239" y="89047"/>
                      <a:pt x="97631" y="90487"/>
                    </a:cubicBezTo>
                    <a:cubicBezTo>
                      <a:pt x="84926" y="94457"/>
                      <a:pt x="66281" y="89198"/>
                      <a:pt x="52387" y="85725"/>
                    </a:cubicBezTo>
                    <a:cubicBezTo>
                      <a:pt x="50006" y="84137"/>
                      <a:pt x="47442" y="82794"/>
                      <a:pt x="45244" y="80962"/>
                    </a:cubicBezTo>
                    <a:cubicBezTo>
                      <a:pt x="36850" y="73966"/>
                      <a:pt x="35215" y="69490"/>
                      <a:pt x="28575" y="59531"/>
                    </a:cubicBezTo>
                    <a:lnTo>
                      <a:pt x="23812" y="52387"/>
                    </a:lnTo>
                    <a:cubicBezTo>
                      <a:pt x="24606" y="47625"/>
                      <a:pt x="23761" y="42270"/>
                      <a:pt x="26194" y="38100"/>
                    </a:cubicBezTo>
                    <a:cubicBezTo>
                      <a:pt x="33949" y="24806"/>
                      <a:pt x="37187" y="24910"/>
                      <a:pt x="47625" y="21431"/>
                    </a:cubicBezTo>
                    <a:cubicBezTo>
                      <a:pt x="50006" y="19843"/>
                      <a:pt x="52440" y="18332"/>
                      <a:pt x="54769" y="16668"/>
                    </a:cubicBezTo>
                    <a:cubicBezTo>
                      <a:pt x="57998" y="14361"/>
                      <a:pt x="60848" y="11494"/>
                      <a:pt x="64294" y="9525"/>
                    </a:cubicBezTo>
                    <a:cubicBezTo>
                      <a:pt x="66473" y="8280"/>
                      <a:pt x="69056" y="7937"/>
                      <a:pt x="71437" y="7143"/>
                    </a:cubicBezTo>
                    <a:lnTo>
                      <a:pt x="76200" y="0"/>
                    </a:ln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D4F4FD26-F514-435E-9EC8-81A4A89E423E}"/>
                  </a:ext>
                </a:extLst>
              </p:cNvPr>
              <p:cNvSpPr/>
              <p:nvPr/>
            </p:nvSpPr>
            <p:spPr>
              <a:xfrm>
                <a:off x="1313459" y="1999299"/>
                <a:ext cx="281225" cy="262965"/>
              </a:xfrm>
              <a:prstGeom prst="ellips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6" name="Freeform 12">
                <a:extLst>
                  <a:ext uri="{FF2B5EF4-FFF2-40B4-BE49-F238E27FC236}">
                    <a16:creationId xmlns:a16="http://schemas.microsoft.com/office/drawing/2014/main" id="{C2C66DDE-1D22-4C33-AC32-42C1C83018A0}"/>
                  </a:ext>
                </a:extLst>
              </p:cNvPr>
              <p:cNvSpPr/>
              <p:nvPr/>
            </p:nvSpPr>
            <p:spPr>
              <a:xfrm>
                <a:off x="1447052" y="2245616"/>
                <a:ext cx="279415" cy="441325"/>
              </a:xfrm>
              <a:custGeom>
                <a:avLst/>
                <a:gdLst>
                  <a:gd name="connsiteX0" fmla="*/ 82565 w 279415"/>
                  <a:gd name="connsiteY0" fmla="*/ 441325 h 441325"/>
                  <a:gd name="connsiteX1" fmla="*/ 79390 w 279415"/>
                  <a:gd name="connsiteY1" fmla="*/ 254000 h 441325"/>
                  <a:gd name="connsiteX2" fmla="*/ 149240 w 279415"/>
                  <a:gd name="connsiteY2" fmla="*/ 371475 h 441325"/>
                  <a:gd name="connsiteX3" fmla="*/ 15 w 279415"/>
                  <a:gd name="connsiteY3" fmla="*/ 219075 h 441325"/>
                  <a:gd name="connsiteX4" fmla="*/ 139715 w 279415"/>
                  <a:gd name="connsiteY4" fmla="*/ 79375 h 441325"/>
                  <a:gd name="connsiteX5" fmla="*/ 101615 w 279415"/>
                  <a:gd name="connsiteY5" fmla="*/ 203200 h 441325"/>
                  <a:gd name="connsiteX6" fmla="*/ 25415 w 279415"/>
                  <a:gd name="connsiteY6" fmla="*/ 47625 h 441325"/>
                  <a:gd name="connsiteX7" fmla="*/ 279415 w 279415"/>
                  <a:gd name="connsiteY7" fmla="*/ 0 h 44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415" h="441325">
                    <a:moveTo>
                      <a:pt x="82565" y="441325"/>
                    </a:moveTo>
                    <a:cubicBezTo>
                      <a:pt x="75421" y="353483"/>
                      <a:pt x="68277" y="265642"/>
                      <a:pt x="79390" y="254000"/>
                    </a:cubicBezTo>
                    <a:cubicBezTo>
                      <a:pt x="90503" y="242358"/>
                      <a:pt x="162469" y="377296"/>
                      <a:pt x="149240" y="371475"/>
                    </a:cubicBezTo>
                    <a:cubicBezTo>
                      <a:pt x="136011" y="365654"/>
                      <a:pt x="1602" y="267758"/>
                      <a:pt x="15" y="219075"/>
                    </a:cubicBezTo>
                    <a:cubicBezTo>
                      <a:pt x="-1572" y="170392"/>
                      <a:pt x="122782" y="82021"/>
                      <a:pt x="139715" y="79375"/>
                    </a:cubicBezTo>
                    <a:cubicBezTo>
                      <a:pt x="156648" y="76729"/>
                      <a:pt x="120665" y="208492"/>
                      <a:pt x="101615" y="203200"/>
                    </a:cubicBezTo>
                    <a:cubicBezTo>
                      <a:pt x="82565" y="197908"/>
                      <a:pt x="-4218" y="81492"/>
                      <a:pt x="25415" y="47625"/>
                    </a:cubicBezTo>
                    <a:cubicBezTo>
                      <a:pt x="55048" y="13758"/>
                      <a:pt x="167761" y="48683"/>
                      <a:pt x="27941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7" name="Freeform 246">
                <a:extLst>
                  <a:ext uri="{FF2B5EF4-FFF2-40B4-BE49-F238E27FC236}">
                    <a16:creationId xmlns:a16="http://schemas.microsoft.com/office/drawing/2014/main" id="{AAA75B37-9E38-413B-A6C3-7F4562287C5E}"/>
                  </a:ext>
                </a:extLst>
              </p:cNvPr>
              <p:cNvSpPr/>
              <p:nvPr/>
            </p:nvSpPr>
            <p:spPr>
              <a:xfrm flipH="1">
                <a:off x="1293116" y="2861359"/>
                <a:ext cx="168366" cy="1386549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Freeform 247">
                <a:extLst>
                  <a:ext uri="{FF2B5EF4-FFF2-40B4-BE49-F238E27FC236}">
                    <a16:creationId xmlns:a16="http://schemas.microsoft.com/office/drawing/2014/main" id="{BCBEAB95-539D-47EE-ABCC-8AF922E0949B}"/>
                  </a:ext>
                </a:extLst>
              </p:cNvPr>
              <p:cNvSpPr/>
              <p:nvPr/>
            </p:nvSpPr>
            <p:spPr>
              <a:xfrm>
                <a:off x="1339698" y="2279651"/>
                <a:ext cx="130602" cy="2583346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9" name="Freeform 248">
                <a:extLst>
                  <a:ext uri="{FF2B5EF4-FFF2-40B4-BE49-F238E27FC236}">
                    <a16:creationId xmlns:a16="http://schemas.microsoft.com/office/drawing/2014/main" id="{FD06C23F-8F7E-45F4-A681-97864E1E0066}"/>
                  </a:ext>
                </a:extLst>
              </p:cNvPr>
              <p:cNvSpPr/>
              <p:nvPr/>
            </p:nvSpPr>
            <p:spPr>
              <a:xfrm flipH="1">
                <a:off x="1325378" y="1015679"/>
                <a:ext cx="63108" cy="927963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0" name="Freeform 249">
                <a:extLst>
                  <a:ext uri="{FF2B5EF4-FFF2-40B4-BE49-F238E27FC236}">
                    <a16:creationId xmlns:a16="http://schemas.microsoft.com/office/drawing/2014/main" id="{162AC0C1-E819-4DBE-AE96-E2B68577B65F}"/>
                  </a:ext>
                </a:extLst>
              </p:cNvPr>
              <p:cNvSpPr/>
              <p:nvPr/>
            </p:nvSpPr>
            <p:spPr>
              <a:xfrm flipH="1">
                <a:off x="1361943" y="1016002"/>
                <a:ext cx="63128" cy="965910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Freeform 250">
                <a:extLst>
                  <a:ext uri="{FF2B5EF4-FFF2-40B4-BE49-F238E27FC236}">
                    <a16:creationId xmlns:a16="http://schemas.microsoft.com/office/drawing/2014/main" id="{0A6084B2-FF02-4BEA-92C0-9D45BB019937}"/>
                  </a:ext>
                </a:extLst>
              </p:cNvPr>
              <p:cNvSpPr/>
              <p:nvPr/>
            </p:nvSpPr>
            <p:spPr>
              <a:xfrm>
                <a:off x="1325635" y="1011774"/>
                <a:ext cx="111583" cy="965910"/>
              </a:xfrm>
              <a:custGeom>
                <a:avLst/>
                <a:gdLst>
                  <a:gd name="connsiteX0" fmla="*/ 146030 w 246654"/>
                  <a:gd name="connsiteY0" fmla="*/ 0 h 695194"/>
                  <a:gd name="connsiteX1" fmla="*/ 1981 w 246654"/>
                  <a:gd name="connsiteY1" fmla="*/ 150312 h 695194"/>
                  <a:gd name="connsiteX2" fmla="*/ 239975 w 246654"/>
                  <a:gd name="connsiteY2" fmla="*/ 263047 h 695194"/>
                  <a:gd name="connsiteX3" fmla="*/ 177345 w 246654"/>
                  <a:gd name="connsiteY3" fmla="*/ 363255 h 695194"/>
                  <a:gd name="connsiteX4" fmla="*/ 139767 w 246654"/>
                  <a:gd name="connsiteY4" fmla="*/ 319414 h 695194"/>
                  <a:gd name="connsiteX5" fmla="*/ 20770 w 246654"/>
                  <a:gd name="connsiteY5" fmla="*/ 457200 h 695194"/>
                  <a:gd name="connsiteX6" fmla="*/ 202397 w 246654"/>
                  <a:gd name="connsiteY6" fmla="*/ 607512 h 695194"/>
                  <a:gd name="connsiteX7" fmla="*/ 164819 w 246654"/>
                  <a:gd name="connsiteY7" fmla="*/ 695194 h 695194"/>
                  <a:gd name="connsiteX8" fmla="*/ 164819 w 246654"/>
                  <a:gd name="connsiteY8" fmla="*/ 695194 h 695194"/>
                  <a:gd name="connsiteX0" fmla="*/ 144050 w 205971"/>
                  <a:gd name="connsiteY0" fmla="*/ 0 h 695194"/>
                  <a:gd name="connsiteX1" fmla="*/ 1 w 205971"/>
                  <a:gd name="connsiteY1" fmla="*/ 150312 h 695194"/>
                  <a:gd name="connsiteX2" fmla="*/ 145723 w 205971"/>
                  <a:gd name="connsiteY2" fmla="*/ 211782 h 695194"/>
                  <a:gd name="connsiteX3" fmla="*/ 175365 w 205971"/>
                  <a:gd name="connsiteY3" fmla="*/ 363255 h 695194"/>
                  <a:gd name="connsiteX4" fmla="*/ 137787 w 205971"/>
                  <a:gd name="connsiteY4" fmla="*/ 319414 h 695194"/>
                  <a:gd name="connsiteX5" fmla="*/ 18790 w 205971"/>
                  <a:gd name="connsiteY5" fmla="*/ 457200 h 695194"/>
                  <a:gd name="connsiteX6" fmla="*/ 200417 w 205971"/>
                  <a:gd name="connsiteY6" fmla="*/ 607512 h 695194"/>
                  <a:gd name="connsiteX7" fmla="*/ 162839 w 205971"/>
                  <a:gd name="connsiteY7" fmla="*/ 695194 h 695194"/>
                  <a:gd name="connsiteX8" fmla="*/ 162839 w 205971"/>
                  <a:gd name="connsiteY8" fmla="*/ 695194 h 695194"/>
                  <a:gd name="connsiteX0" fmla="*/ 125998 w 187919"/>
                  <a:gd name="connsiteY0" fmla="*/ 0 h 695194"/>
                  <a:gd name="connsiteX1" fmla="*/ 63492 w 187919"/>
                  <a:gd name="connsiteY1" fmla="*/ 116136 h 695194"/>
                  <a:gd name="connsiteX2" fmla="*/ 127671 w 187919"/>
                  <a:gd name="connsiteY2" fmla="*/ 211782 h 695194"/>
                  <a:gd name="connsiteX3" fmla="*/ 157313 w 187919"/>
                  <a:gd name="connsiteY3" fmla="*/ 363255 h 695194"/>
                  <a:gd name="connsiteX4" fmla="*/ 119735 w 187919"/>
                  <a:gd name="connsiteY4" fmla="*/ 319414 h 695194"/>
                  <a:gd name="connsiteX5" fmla="*/ 738 w 187919"/>
                  <a:gd name="connsiteY5" fmla="*/ 457200 h 695194"/>
                  <a:gd name="connsiteX6" fmla="*/ 182365 w 187919"/>
                  <a:gd name="connsiteY6" fmla="*/ 607512 h 695194"/>
                  <a:gd name="connsiteX7" fmla="*/ 144787 w 187919"/>
                  <a:gd name="connsiteY7" fmla="*/ 695194 h 695194"/>
                  <a:gd name="connsiteX8" fmla="*/ 144787 w 187919"/>
                  <a:gd name="connsiteY8" fmla="*/ 695194 h 695194"/>
                  <a:gd name="connsiteX0" fmla="*/ 126605 w 188526"/>
                  <a:gd name="connsiteY0" fmla="*/ 0 h 695194"/>
                  <a:gd name="connsiteX1" fmla="*/ 64099 w 188526"/>
                  <a:gd name="connsiteY1" fmla="*/ 116136 h 695194"/>
                  <a:gd name="connsiteX2" fmla="*/ 128278 w 188526"/>
                  <a:gd name="connsiteY2" fmla="*/ 211782 h 695194"/>
                  <a:gd name="connsiteX3" fmla="*/ 157920 w 188526"/>
                  <a:gd name="connsiteY3" fmla="*/ 363255 h 695194"/>
                  <a:gd name="connsiteX4" fmla="*/ 103175 w 188526"/>
                  <a:gd name="connsiteY4" fmla="*/ 418146 h 695194"/>
                  <a:gd name="connsiteX5" fmla="*/ 1345 w 188526"/>
                  <a:gd name="connsiteY5" fmla="*/ 457200 h 695194"/>
                  <a:gd name="connsiteX6" fmla="*/ 182972 w 188526"/>
                  <a:gd name="connsiteY6" fmla="*/ 607512 h 695194"/>
                  <a:gd name="connsiteX7" fmla="*/ 145394 w 188526"/>
                  <a:gd name="connsiteY7" fmla="*/ 695194 h 695194"/>
                  <a:gd name="connsiteX8" fmla="*/ 145394 w 188526"/>
                  <a:gd name="connsiteY8" fmla="*/ 695194 h 695194"/>
                  <a:gd name="connsiteX0" fmla="*/ 64221 w 120599"/>
                  <a:gd name="connsiteY0" fmla="*/ 0 h 695194"/>
                  <a:gd name="connsiteX1" fmla="*/ 1715 w 120599"/>
                  <a:gd name="connsiteY1" fmla="*/ 116136 h 695194"/>
                  <a:gd name="connsiteX2" fmla="*/ 65894 w 120599"/>
                  <a:gd name="connsiteY2" fmla="*/ 211782 h 695194"/>
                  <a:gd name="connsiteX3" fmla="*/ 95536 w 120599"/>
                  <a:gd name="connsiteY3" fmla="*/ 363255 h 695194"/>
                  <a:gd name="connsiteX4" fmla="*/ 40791 w 120599"/>
                  <a:gd name="connsiteY4" fmla="*/ 418146 h 695194"/>
                  <a:gd name="connsiteX5" fmla="*/ 78443 w 120599"/>
                  <a:gd name="connsiteY5" fmla="*/ 504667 h 695194"/>
                  <a:gd name="connsiteX6" fmla="*/ 120588 w 120599"/>
                  <a:gd name="connsiteY6" fmla="*/ 607512 h 695194"/>
                  <a:gd name="connsiteX7" fmla="*/ 83010 w 120599"/>
                  <a:gd name="connsiteY7" fmla="*/ 695194 h 695194"/>
                  <a:gd name="connsiteX8" fmla="*/ 83010 w 120599"/>
                  <a:gd name="connsiteY8" fmla="*/ 695194 h 69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599" h="695194">
                    <a:moveTo>
                      <a:pt x="64221" y="0"/>
                    </a:moveTo>
                    <a:cubicBezTo>
                      <a:pt x="-15633" y="53235"/>
                      <a:pt x="1436" y="80839"/>
                      <a:pt x="1715" y="116136"/>
                    </a:cubicBezTo>
                    <a:cubicBezTo>
                      <a:pt x="1994" y="151433"/>
                      <a:pt x="50257" y="170596"/>
                      <a:pt x="65894" y="211782"/>
                    </a:cubicBezTo>
                    <a:cubicBezTo>
                      <a:pt x="81531" y="252969"/>
                      <a:pt x="99720" y="328861"/>
                      <a:pt x="95536" y="363255"/>
                    </a:cubicBezTo>
                    <a:cubicBezTo>
                      <a:pt x="91352" y="397649"/>
                      <a:pt x="43640" y="394577"/>
                      <a:pt x="40791" y="418146"/>
                    </a:cubicBezTo>
                    <a:cubicBezTo>
                      <a:pt x="37942" y="441715"/>
                      <a:pt x="65143" y="473106"/>
                      <a:pt x="78443" y="504667"/>
                    </a:cubicBezTo>
                    <a:cubicBezTo>
                      <a:pt x="91743" y="536228"/>
                      <a:pt x="119827" y="575758"/>
                      <a:pt x="120588" y="607512"/>
                    </a:cubicBezTo>
                    <a:cubicBezTo>
                      <a:pt x="121349" y="639266"/>
                      <a:pt x="83010" y="695194"/>
                      <a:pt x="83010" y="695194"/>
                    </a:cubicBezTo>
                    <a:lnTo>
                      <a:pt x="83010" y="695194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638A954-959E-42A5-B58A-961E27E55098}"/>
                  </a:ext>
                </a:extLst>
              </p:cNvPr>
              <p:cNvSpPr/>
              <p:nvPr/>
            </p:nvSpPr>
            <p:spPr>
              <a:xfrm>
                <a:off x="2239310" y="1512746"/>
                <a:ext cx="207283" cy="2112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C519E961-816E-4D62-B7FB-613758E08001}"/>
                  </a:ext>
                </a:extLst>
              </p:cNvPr>
              <p:cNvSpPr/>
              <p:nvPr/>
            </p:nvSpPr>
            <p:spPr>
              <a:xfrm>
                <a:off x="2606251" y="3293718"/>
                <a:ext cx="262183" cy="247515"/>
              </a:xfrm>
              <a:prstGeom prst="ellips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BC12A16E-1280-4013-881E-2212DF5A79A4}"/>
                  </a:ext>
                </a:extLst>
              </p:cNvPr>
              <p:cNvSpPr/>
              <p:nvPr/>
            </p:nvSpPr>
            <p:spPr>
              <a:xfrm>
                <a:off x="2515669" y="3741533"/>
                <a:ext cx="281225" cy="262965"/>
              </a:xfrm>
              <a:prstGeom prst="ellips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7092F34D-0301-4720-B9D4-E8FDA9D0D1A5}"/>
                  </a:ext>
                </a:extLst>
              </p:cNvPr>
              <p:cNvSpPr/>
              <p:nvPr/>
            </p:nvSpPr>
            <p:spPr>
              <a:xfrm>
                <a:off x="1348879" y="2021537"/>
                <a:ext cx="207283" cy="2112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FF67FE3-5BCB-465F-8085-008C8A0A5E65}"/>
                  </a:ext>
                </a:extLst>
              </p:cNvPr>
              <p:cNvSpPr/>
              <p:nvPr/>
            </p:nvSpPr>
            <p:spPr>
              <a:xfrm>
                <a:off x="2347083" y="2527386"/>
                <a:ext cx="207283" cy="2112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27172CED-6EA3-405B-9CE0-8D0FD26BBF74}"/>
                  </a:ext>
                </a:extLst>
              </p:cNvPr>
              <p:cNvSpPr/>
              <p:nvPr/>
            </p:nvSpPr>
            <p:spPr>
              <a:xfrm>
                <a:off x="1606854" y="3236679"/>
                <a:ext cx="207283" cy="2112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12D8E3-D6CF-438D-9E91-BA567BEE06C6}"/>
                </a:ext>
              </a:extLst>
            </p:cNvPr>
            <p:cNvSpPr txBox="1"/>
            <p:nvPr/>
          </p:nvSpPr>
          <p:spPr>
            <a:xfrm>
              <a:off x="2105798" y="5040584"/>
              <a:ext cx="97063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Voids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9B19F7-2452-4FDE-8F64-966263F70BFA}"/>
                </a:ext>
              </a:extLst>
            </p:cNvPr>
            <p:cNvSpPr txBox="1"/>
            <p:nvPr/>
          </p:nvSpPr>
          <p:spPr>
            <a:xfrm>
              <a:off x="1959340" y="3262372"/>
              <a:ext cx="1413270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Unbonded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H₂O molecules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(free volume)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AFF385-678B-468D-BB13-75B656F576BA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580660" y="5194473"/>
              <a:ext cx="525137" cy="314892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C50FED-BC2B-464E-91A5-AFFBDBAD0F3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848131" y="3631704"/>
              <a:ext cx="1111209" cy="689232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70C233-3147-491C-ADAC-D0FDAC4BEA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1421" y="4622886"/>
              <a:ext cx="684369" cy="101473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DF4A1E-9075-4E00-88A2-EB3E2626A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180" y="4738429"/>
              <a:ext cx="1123609" cy="326356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339830-7BB3-4400-A803-0DEAA39317A6}"/>
                </a:ext>
              </a:extLst>
            </p:cNvPr>
            <p:cNvSpPr txBox="1"/>
            <p:nvPr/>
          </p:nvSpPr>
          <p:spPr>
            <a:xfrm>
              <a:off x="1879904" y="4186156"/>
              <a:ext cx="1790531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Bonded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H₂O molecules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(polymeric matrix)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A22F4-7A0A-490D-96D7-AA053CF26323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596474" y="5194473"/>
              <a:ext cx="509324" cy="25675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C3237B-51A5-484F-BEB0-740C24CF134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356681" y="3631704"/>
              <a:ext cx="602659" cy="353593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7" name="Picture 1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B6CF24B-2ED8-4576-9598-462F52CF3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1" t="38063" r="39254" b="37990"/>
            <a:stretch/>
          </p:blipFill>
          <p:spPr>
            <a:xfrm>
              <a:off x="431244" y="1785036"/>
              <a:ext cx="1153384" cy="1414157"/>
            </a:xfrm>
            <a:prstGeom prst="rect">
              <a:avLst/>
            </a:prstGeom>
          </p:spPr>
        </p:pic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6C888F3-8C3B-4185-930F-313C6F8DA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70" y="2894618"/>
              <a:ext cx="680719" cy="694319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AD6F97C3-0021-4F2C-9F7A-8F20B82DD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967" y="2929583"/>
              <a:ext cx="774968" cy="638629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9A41C74-4DFC-4675-B6F6-809B35FA1F5D}"/>
                </a:ext>
              </a:extLst>
            </p:cNvPr>
            <p:cNvSpPr/>
            <p:nvPr/>
          </p:nvSpPr>
          <p:spPr>
            <a:xfrm>
              <a:off x="780860" y="2506959"/>
              <a:ext cx="152003" cy="40011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9E7C0D9A-3975-4FBC-B3AA-ADA6FFEBA63A}"/>
              </a:ext>
            </a:extLst>
          </p:cNvPr>
          <p:cNvGrpSpPr/>
          <p:nvPr/>
        </p:nvGrpSpPr>
        <p:grpSpPr>
          <a:xfrm>
            <a:off x="5578178" y="1291654"/>
            <a:ext cx="4996170" cy="4830694"/>
            <a:chOff x="5578178" y="1291654"/>
            <a:chExt cx="4996170" cy="4830694"/>
          </a:xfrm>
        </p:grpSpPr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2D6C1DD7-5345-46B0-87BB-420C17409693}"/>
                </a:ext>
              </a:extLst>
            </p:cNvPr>
            <p:cNvSpPr/>
            <p:nvPr/>
          </p:nvSpPr>
          <p:spPr>
            <a:xfrm>
              <a:off x="6604962" y="1923198"/>
              <a:ext cx="238111" cy="499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06B41630-CC98-4EA0-A825-793F6924A9CB}"/>
                </a:ext>
              </a:extLst>
            </p:cNvPr>
            <p:cNvCxnSpPr>
              <a:cxnSpLocks/>
              <a:endCxn id="566" idx="2"/>
            </p:cNvCxnSpPr>
            <p:nvPr/>
          </p:nvCxnSpPr>
          <p:spPr>
            <a:xfrm>
              <a:off x="6723142" y="1923198"/>
              <a:ext cx="875" cy="499919"/>
            </a:xfrm>
            <a:prstGeom prst="line">
              <a:avLst/>
            </a:prstGeom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58B3EC51-C175-40C8-915F-54AE9CF4B180}"/>
                </a:ext>
              </a:extLst>
            </p:cNvPr>
            <p:cNvGrpSpPr/>
            <p:nvPr/>
          </p:nvGrpSpPr>
          <p:grpSpPr>
            <a:xfrm>
              <a:off x="6592625" y="3261727"/>
              <a:ext cx="238111" cy="470135"/>
              <a:chOff x="2653004" y="2786743"/>
              <a:chExt cx="690465" cy="1281405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A57468AB-6275-46B6-8A57-D6D76746E00E}"/>
                  </a:ext>
                </a:extLst>
              </p:cNvPr>
              <p:cNvSpPr/>
              <p:nvPr/>
            </p:nvSpPr>
            <p:spPr>
              <a:xfrm>
                <a:off x="2653004" y="2786744"/>
                <a:ext cx="690465" cy="1281404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ABEAC559-9F81-4F6B-8025-4FCA7F20C1DB}"/>
                  </a:ext>
                </a:extLst>
              </p:cNvPr>
              <p:cNvCxnSpPr>
                <a:cxnSpLocks/>
                <a:endCxn id="569" idx="2"/>
              </p:cNvCxnSpPr>
              <p:nvPr/>
            </p:nvCxnSpPr>
            <p:spPr>
              <a:xfrm>
                <a:off x="2653004" y="3784690"/>
                <a:ext cx="345232" cy="283457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3A1292BD-ECF8-4B70-A29C-523C9BCFA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094" y="2786743"/>
                <a:ext cx="560375" cy="45409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751443C6-BECB-4D4B-B5F3-1073103E378E}"/>
                </a:ext>
              </a:extLst>
            </p:cNvPr>
            <p:cNvSpPr txBox="1"/>
            <p:nvPr/>
          </p:nvSpPr>
          <p:spPr>
            <a:xfrm>
              <a:off x="5905097" y="2476124"/>
              <a:ext cx="2296758" cy="27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Untwisted Monofilament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5F1936C-28A0-4993-AE63-7DB4512705AD}"/>
                </a:ext>
              </a:extLst>
            </p:cNvPr>
            <p:cNvSpPr txBox="1"/>
            <p:nvPr/>
          </p:nvSpPr>
          <p:spPr>
            <a:xfrm>
              <a:off x="5578178" y="3706597"/>
              <a:ext cx="2708701" cy="473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Straight-twisted polymer actuator (STPA)</a:t>
              </a: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F77764D8-FDF6-4EF5-96A2-0FE889B4F14A}"/>
                </a:ext>
              </a:extLst>
            </p:cNvPr>
            <p:cNvSpPr/>
            <p:nvPr/>
          </p:nvSpPr>
          <p:spPr>
            <a:xfrm>
              <a:off x="8322381" y="3252676"/>
              <a:ext cx="353037" cy="5039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8542554C-0F2A-40CD-ADA6-DBAB0226B4C5}"/>
                </a:ext>
              </a:extLst>
            </p:cNvPr>
            <p:cNvGrpSpPr/>
            <p:nvPr/>
          </p:nvGrpSpPr>
          <p:grpSpPr>
            <a:xfrm>
              <a:off x="8334099" y="1903316"/>
              <a:ext cx="334641" cy="542711"/>
              <a:chOff x="5769054" y="1130259"/>
              <a:chExt cx="970384" cy="1281404"/>
            </a:xfrm>
          </p:grpSpPr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F249ACD4-14B0-475E-A4E9-1C06DC2E7349}"/>
                  </a:ext>
                </a:extLst>
              </p:cNvPr>
              <p:cNvSpPr/>
              <p:nvPr/>
            </p:nvSpPr>
            <p:spPr>
              <a:xfrm>
                <a:off x="5769054" y="1130259"/>
                <a:ext cx="970384" cy="128140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BF0BAA73-080F-4804-ABB0-60090B697581}"/>
                  </a:ext>
                </a:extLst>
              </p:cNvPr>
              <p:cNvCxnSpPr>
                <a:cxnSpLocks/>
                <a:stCxn id="576" idx="0"/>
                <a:endCxn id="576" idx="2"/>
              </p:cNvCxnSpPr>
              <p:nvPr/>
            </p:nvCxnSpPr>
            <p:spPr>
              <a:xfrm>
                <a:off x="6254246" y="1130259"/>
                <a:ext cx="0" cy="1281404"/>
              </a:xfrm>
              <a:prstGeom prst="line">
                <a:avLst/>
              </a:prstGeom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934A24E8-CAB7-483F-8CC0-2FBEAFD6525F}"/>
                </a:ext>
              </a:extLst>
            </p:cNvPr>
            <p:cNvCxnSpPr>
              <a:cxnSpLocks/>
            </p:cNvCxnSpPr>
            <p:nvPr/>
          </p:nvCxnSpPr>
          <p:spPr>
            <a:xfrm>
              <a:off x="6590954" y="3369415"/>
              <a:ext cx="239780" cy="20356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2361C4D5-7FAE-45BC-92FB-6838BED54247}"/>
                </a:ext>
              </a:extLst>
            </p:cNvPr>
            <p:cNvCxnSpPr>
              <a:cxnSpLocks/>
            </p:cNvCxnSpPr>
            <p:nvPr/>
          </p:nvCxnSpPr>
          <p:spPr>
            <a:xfrm>
              <a:off x="6590954" y="3504520"/>
              <a:ext cx="239780" cy="20356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08F6E8B8-D03A-42E0-9894-88664736D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81" y="3318278"/>
              <a:ext cx="255308" cy="43555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1C79E7F7-35C9-48CA-A4A7-9A83E7488324}"/>
                </a:ext>
              </a:extLst>
            </p:cNvPr>
            <p:cNvCxnSpPr>
              <a:cxnSpLocks/>
            </p:cNvCxnSpPr>
            <p:nvPr/>
          </p:nvCxnSpPr>
          <p:spPr>
            <a:xfrm>
              <a:off x="8420112" y="3253222"/>
              <a:ext cx="255308" cy="43555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0C972214-7A5A-4F9E-B482-0E4339A0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29" y="3254230"/>
              <a:ext cx="110189" cy="185019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1AFB0CAF-4FDC-4E63-A76B-67296D7C930A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81" y="3562228"/>
              <a:ext cx="120688" cy="194445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Left Brace 585">
              <a:extLst>
                <a:ext uri="{FF2B5EF4-FFF2-40B4-BE49-F238E27FC236}">
                  <a16:creationId xmlns:a16="http://schemas.microsoft.com/office/drawing/2014/main" id="{11C84244-DE93-453D-B810-1359248C7B47}"/>
                </a:ext>
              </a:extLst>
            </p:cNvPr>
            <p:cNvSpPr/>
            <p:nvPr/>
          </p:nvSpPr>
          <p:spPr>
            <a:xfrm rot="16200000">
              <a:off x="6870142" y="2456194"/>
              <a:ext cx="114550" cy="1326073"/>
            </a:xfrm>
            <a:prstGeom prst="leftBrace">
              <a:avLst>
                <a:gd name="adj1" fmla="val 98360"/>
                <a:gd name="adj2" fmla="val 495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587" name="Content Placeholder 3">
              <a:extLst>
                <a:ext uri="{FF2B5EF4-FFF2-40B4-BE49-F238E27FC236}">
                  <a16:creationId xmlns:a16="http://schemas.microsoft.com/office/drawing/2014/main" id="{8A2AD0A0-BE6C-40F2-B414-56761868B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5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t="53499" r="44229" b="17006"/>
            <a:stretch/>
          </p:blipFill>
          <p:spPr>
            <a:xfrm>
              <a:off x="7008564" y="3225038"/>
              <a:ext cx="424409" cy="531372"/>
            </a:xfrm>
            <a:prstGeom prst="rect">
              <a:avLst/>
            </a:prstGeom>
          </p:spPr>
        </p:pic>
        <p:sp>
          <p:nvSpPr>
            <p:cNvPr id="591" name="Left Brace 590">
              <a:extLst>
                <a:ext uri="{FF2B5EF4-FFF2-40B4-BE49-F238E27FC236}">
                  <a16:creationId xmlns:a16="http://schemas.microsoft.com/office/drawing/2014/main" id="{FE65E5D8-F811-437C-ACD6-98916F8D69A9}"/>
                </a:ext>
              </a:extLst>
            </p:cNvPr>
            <p:cNvSpPr/>
            <p:nvPr/>
          </p:nvSpPr>
          <p:spPr>
            <a:xfrm rot="16200000">
              <a:off x="6896833" y="3598656"/>
              <a:ext cx="119240" cy="1877881"/>
            </a:xfrm>
            <a:prstGeom prst="leftBrace">
              <a:avLst>
                <a:gd name="adj1" fmla="val 98360"/>
                <a:gd name="adj2" fmla="val 495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592" name="Content Placeholder 3">
              <a:extLst>
                <a:ext uri="{FF2B5EF4-FFF2-40B4-BE49-F238E27FC236}">
                  <a16:creationId xmlns:a16="http://schemas.microsoft.com/office/drawing/2014/main" id="{D3AD3BDD-CAE4-4CB2-8723-175B9127D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9" r="33440"/>
            <a:stretch/>
          </p:blipFill>
          <p:spPr>
            <a:xfrm>
              <a:off x="7026703" y="4747243"/>
              <a:ext cx="460815" cy="940451"/>
            </a:xfrm>
            <a:prstGeom prst="rect">
              <a:avLst/>
            </a:prstGeom>
          </p:spPr>
        </p:pic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82797AF9-F80B-48AD-9A9C-A53BEB73921F}"/>
                </a:ext>
              </a:extLst>
            </p:cNvPr>
            <p:cNvSpPr txBox="1"/>
            <p:nvPr/>
          </p:nvSpPr>
          <p:spPr>
            <a:xfrm>
              <a:off x="5882236" y="5648515"/>
              <a:ext cx="2712602" cy="47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  <a:ea typeface="Arial" charset="0"/>
                  <a:cs typeface="Arial" charset="0"/>
                </a:rPr>
                <a:t>Twisted-coiled Polymer Actuator (TCPA)</a:t>
              </a:r>
            </a:p>
          </p:txBody>
        </p: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D1A1C2C9-581F-4E0E-912A-6BD8CE9BFB0F}"/>
                </a:ext>
              </a:extLst>
            </p:cNvPr>
            <p:cNvGrpSpPr/>
            <p:nvPr/>
          </p:nvGrpSpPr>
          <p:grpSpPr>
            <a:xfrm>
              <a:off x="6511867" y="4648975"/>
              <a:ext cx="453291" cy="1047031"/>
              <a:chOff x="1937997" y="3076991"/>
              <a:chExt cx="407087" cy="1001407"/>
            </a:xfrm>
          </p:grpSpPr>
          <p:pic>
            <p:nvPicPr>
              <p:cNvPr id="599" name="Picture 59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F2B5A3D3-5F41-4A48-851A-A69F0FC2C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7997" y="3076991"/>
                <a:ext cx="407087" cy="1001407"/>
              </a:xfrm>
              <a:prstGeom prst="rect">
                <a:avLst/>
              </a:prstGeom>
            </p:spPr>
          </p:pic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09C7F92D-9C30-4E76-A6F2-1DCC6DBAEE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0611" y="3540536"/>
                <a:ext cx="38597" cy="22720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A065867D-5C2E-4909-9719-39D79F975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6418" y="3754694"/>
                <a:ext cx="30301" cy="193881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10DA4E72-C4CE-4A01-AB25-4AAFE4A40B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0894" y="3281450"/>
                <a:ext cx="26449" cy="186919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C951CAFD-26A4-414F-815D-934DE28CD2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1489" y="3452499"/>
                <a:ext cx="28267" cy="166057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63360B8E-1F0A-4A2A-83D0-5CCE1B2F7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7722" y="3866248"/>
                <a:ext cx="7536" cy="56819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EBDD9A1D-26B8-4F2F-B1A4-097F93A90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3716" y="3201033"/>
                <a:ext cx="18053" cy="125878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516CF9AD-681E-4F7B-8436-12362D76AA07}"/>
                </a:ext>
              </a:extLst>
            </p:cNvPr>
            <p:cNvGrpSpPr/>
            <p:nvPr/>
          </p:nvGrpSpPr>
          <p:grpSpPr>
            <a:xfrm>
              <a:off x="8246891" y="4689139"/>
              <a:ext cx="460814" cy="837173"/>
              <a:chOff x="3274989" y="3105971"/>
              <a:chExt cx="413843" cy="800694"/>
            </a:xfrm>
          </p:grpSpPr>
          <p:pic>
            <p:nvPicPr>
              <p:cNvPr id="607" name="Picture 606" descr="A picture containing umbrella, accessory, drawing&#10;&#10;Description automatically generated">
                <a:extLst>
                  <a:ext uri="{FF2B5EF4-FFF2-40B4-BE49-F238E27FC236}">
                    <a16:creationId xmlns:a16="http://schemas.microsoft.com/office/drawing/2014/main" id="{4905D5CC-24AA-4550-AD69-091BA49B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4989" y="3105971"/>
                <a:ext cx="413843" cy="800694"/>
              </a:xfrm>
              <a:prstGeom prst="rect">
                <a:avLst/>
              </a:prstGeom>
            </p:spPr>
          </p:pic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B553A4BC-E43D-4C81-8137-6AAC6970AE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8210" y="3231638"/>
                <a:ext cx="75026" cy="20961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2B8B7F85-B899-4130-9764-FB9C1B37A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8002" y="3386894"/>
                <a:ext cx="75026" cy="209612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40021EF1-5290-44D6-AD06-E108A3316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0792" y="3483217"/>
                <a:ext cx="62140" cy="190147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51736CBF-5FB7-4C80-A53C-3DB7BD7FE3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60140" y="3622861"/>
                <a:ext cx="64031" cy="186863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E92320D6-E81A-41FB-9D36-D45A99C738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4425" y="3220465"/>
                <a:ext cx="41775" cy="127861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D35564EE-7440-4A37-83B1-C231F82CD8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4325" y="3699911"/>
                <a:ext cx="21985" cy="65354"/>
              </a:xfrm>
              <a:prstGeom prst="lin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50230422-6EA2-4B92-A190-5BFA3C741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8554" y="5526312"/>
              <a:ext cx="493209" cy="5915"/>
            </a:xfrm>
            <a:prstGeom prst="line">
              <a:avLst/>
            </a:prstGeom>
            <a:ln w="95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F3A4260-50E5-4828-A98D-9B7AE01A9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514" y="5531679"/>
              <a:ext cx="0" cy="159685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F9DB76BF-9AA9-4C47-B0BD-D5F9D6D5C07D}"/>
                </a:ext>
              </a:extLst>
            </p:cNvPr>
            <p:cNvCxnSpPr>
              <a:cxnSpLocks/>
              <a:endCxn id="599" idx="2"/>
            </p:cNvCxnSpPr>
            <p:nvPr/>
          </p:nvCxnSpPr>
          <p:spPr>
            <a:xfrm flipH="1" flipV="1">
              <a:off x="6738513" y="5696006"/>
              <a:ext cx="2171585" cy="6602"/>
            </a:xfrm>
            <a:prstGeom prst="line">
              <a:avLst/>
            </a:prstGeom>
            <a:ln w="95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" name="Arc 617">
              <a:extLst>
                <a:ext uri="{FF2B5EF4-FFF2-40B4-BE49-F238E27FC236}">
                  <a16:creationId xmlns:a16="http://schemas.microsoft.com/office/drawing/2014/main" id="{60DE2D69-46A3-403E-8D15-C2B638CFAABD}"/>
                </a:ext>
              </a:extLst>
            </p:cNvPr>
            <p:cNvSpPr/>
            <p:nvPr/>
          </p:nvSpPr>
          <p:spPr>
            <a:xfrm rot="8557060">
              <a:off x="8179767" y="3403019"/>
              <a:ext cx="632085" cy="537479"/>
            </a:xfrm>
            <a:prstGeom prst="arc">
              <a:avLst>
                <a:gd name="adj1" fmla="val 16200000"/>
                <a:gd name="adj2" fmla="val 20588760"/>
              </a:avLst>
            </a:prstGeom>
            <a:ln w="127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03966D3D-5B4E-413E-AE00-CCE75B5A8D2C}"/>
                </a:ext>
              </a:extLst>
            </p:cNvPr>
            <p:cNvSpPr txBox="1"/>
            <p:nvPr/>
          </p:nvSpPr>
          <p:spPr>
            <a:xfrm>
              <a:off x="7589252" y="5479297"/>
              <a:ext cx="1142511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rPr>
                <a:t>Contraction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884D98CE-74ED-47DE-8828-9E1FF253E623}"/>
                </a:ext>
              </a:extLst>
            </p:cNvPr>
            <p:cNvSpPr txBox="1"/>
            <p:nvPr/>
          </p:nvSpPr>
          <p:spPr>
            <a:xfrm>
              <a:off x="8197421" y="3921056"/>
              <a:ext cx="1142511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rPr>
                <a:t>Torsion</a:t>
              </a:r>
            </a:p>
          </p:txBody>
        </p:sp>
        <p:pic>
          <p:nvPicPr>
            <p:cNvPr id="621" name="Picture 620">
              <a:extLst>
                <a:ext uri="{FF2B5EF4-FFF2-40B4-BE49-F238E27FC236}">
                  <a16:creationId xmlns:a16="http://schemas.microsoft.com/office/drawing/2014/main" id="{A1F286E8-2A59-4C76-AF2A-B490E7485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40240" y="1897665"/>
              <a:ext cx="500255" cy="534483"/>
            </a:xfrm>
            <a:prstGeom prst="rect">
              <a:avLst/>
            </a:prstGeom>
          </p:spPr>
        </p:pic>
        <p:sp>
          <p:nvSpPr>
            <p:cNvPr id="622" name="Right Arrow 299">
              <a:extLst>
                <a:ext uri="{FF2B5EF4-FFF2-40B4-BE49-F238E27FC236}">
                  <a16:creationId xmlns:a16="http://schemas.microsoft.com/office/drawing/2014/main" id="{6740564A-C413-4DC8-9561-E85E91925C80}"/>
                </a:ext>
              </a:extLst>
            </p:cNvPr>
            <p:cNvSpPr/>
            <p:nvPr/>
          </p:nvSpPr>
          <p:spPr>
            <a:xfrm>
              <a:off x="7629439" y="2021259"/>
              <a:ext cx="569486" cy="343510"/>
            </a:xfrm>
            <a:prstGeom prst="rightArrow">
              <a:avLst>
                <a:gd name="adj1" fmla="val 46981"/>
                <a:gd name="adj2" fmla="val 50000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BB8CA1A0-999C-4399-B33C-5916FB516ACD}"/>
                </a:ext>
              </a:extLst>
            </p:cNvPr>
            <p:cNvSpPr txBox="1"/>
            <p:nvPr/>
          </p:nvSpPr>
          <p:spPr>
            <a:xfrm>
              <a:off x="7537662" y="2071332"/>
              <a:ext cx="721480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ΔM (%)</a:t>
              </a:r>
            </a:p>
          </p:txBody>
        </p:sp>
        <p:sp>
          <p:nvSpPr>
            <p:cNvPr id="624" name="Right Arrow 299">
              <a:extLst>
                <a:ext uri="{FF2B5EF4-FFF2-40B4-BE49-F238E27FC236}">
                  <a16:creationId xmlns:a16="http://schemas.microsoft.com/office/drawing/2014/main" id="{35B0477E-EDE9-4830-9CBE-7A99DC66D08A}"/>
                </a:ext>
              </a:extLst>
            </p:cNvPr>
            <p:cNvSpPr/>
            <p:nvPr/>
          </p:nvSpPr>
          <p:spPr>
            <a:xfrm>
              <a:off x="7613694" y="3337985"/>
              <a:ext cx="569486" cy="343510"/>
            </a:xfrm>
            <a:prstGeom prst="rightArrow">
              <a:avLst>
                <a:gd name="adj1" fmla="val 46981"/>
                <a:gd name="adj2" fmla="val 50000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9C5236CB-674F-4A9D-A086-29E4DD634D71}"/>
                </a:ext>
              </a:extLst>
            </p:cNvPr>
            <p:cNvSpPr txBox="1"/>
            <p:nvPr/>
          </p:nvSpPr>
          <p:spPr>
            <a:xfrm>
              <a:off x="7521917" y="3388058"/>
              <a:ext cx="721480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ΔM (%)</a:t>
              </a:r>
            </a:p>
          </p:txBody>
        </p:sp>
        <p:sp>
          <p:nvSpPr>
            <p:cNvPr id="626" name="Right Arrow 299">
              <a:extLst>
                <a:ext uri="{FF2B5EF4-FFF2-40B4-BE49-F238E27FC236}">
                  <a16:creationId xmlns:a16="http://schemas.microsoft.com/office/drawing/2014/main" id="{0D10C113-78EA-4A18-8E0B-2AF86B68FE56}"/>
                </a:ext>
              </a:extLst>
            </p:cNvPr>
            <p:cNvSpPr/>
            <p:nvPr/>
          </p:nvSpPr>
          <p:spPr>
            <a:xfrm>
              <a:off x="7613694" y="4993240"/>
              <a:ext cx="569486" cy="343510"/>
            </a:xfrm>
            <a:prstGeom prst="rightArrow">
              <a:avLst>
                <a:gd name="adj1" fmla="val 46981"/>
                <a:gd name="adj2" fmla="val 50000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E368AED6-87BF-4816-9EFC-D1F24035B653}"/>
                </a:ext>
              </a:extLst>
            </p:cNvPr>
            <p:cNvSpPr txBox="1"/>
            <p:nvPr/>
          </p:nvSpPr>
          <p:spPr>
            <a:xfrm>
              <a:off x="7521917" y="5043313"/>
              <a:ext cx="721480" cy="22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ΔM (%)</a:t>
              </a:r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A8295C56-E9F8-4EED-8D90-51FC4EA37949}"/>
                </a:ext>
              </a:extLst>
            </p:cNvPr>
            <p:cNvSpPr txBox="1"/>
            <p:nvPr/>
          </p:nvSpPr>
          <p:spPr>
            <a:xfrm>
              <a:off x="8912474" y="1717626"/>
              <a:ext cx="1661874" cy="105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Bounded </a:t>
              </a:r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H₂O molecules cause high radial and low axial expansion by swelling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EA9670A9-D6C8-4ECE-9EAC-F906380CB1DA}"/>
                </a:ext>
              </a:extLst>
            </p:cNvPr>
            <p:cNvSpPr txBox="1"/>
            <p:nvPr/>
          </p:nvSpPr>
          <p:spPr>
            <a:xfrm>
              <a:off x="8908721" y="3119230"/>
              <a:ext cx="1661874" cy="105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Bounded </a:t>
              </a:r>
              <a:r>
                <a:rPr lang="en-US" sz="14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H₂O molecules cause untwist due to the new twisted fiber orientation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148F8899-2249-49A8-B3FE-92444B2B7789}"/>
                </a:ext>
              </a:extLst>
            </p:cNvPr>
            <p:cNvSpPr txBox="1"/>
            <p:nvPr/>
          </p:nvSpPr>
          <p:spPr>
            <a:xfrm>
              <a:off x="7079231" y="1291654"/>
              <a:ext cx="2486300" cy="30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Hygroscopic Actuation </a:t>
              </a: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ED24870E-E8F0-4B25-9E47-EE0209BDEA6A}"/>
                </a:ext>
              </a:extLst>
            </p:cNvPr>
            <p:cNvSpPr txBox="1"/>
            <p:nvPr/>
          </p:nvSpPr>
          <p:spPr>
            <a:xfrm>
              <a:off x="8879337" y="4531868"/>
              <a:ext cx="1666906" cy="1254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Torsional response of STPA translates to contraction of TCPA due to the swelling in the material</a:t>
              </a:r>
            </a:p>
          </p:txBody>
        </p:sp>
      </p:grpSp>
      <p:sp>
        <p:nvSpPr>
          <p:cNvPr id="634" name="Rectangle 633">
            <a:extLst>
              <a:ext uri="{FF2B5EF4-FFF2-40B4-BE49-F238E27FC236}">
                <a16:creationId xmlns:a16="http://schemas.microsoft.com/office/drawing/2014/main" id="{50872C00-DEC7-475F-A608-84B343B7136F}"/>
              </a:ext>
            </a:extLst>
          </p:cNvPr>
          <p:cNvSpPr/>
          <p:nvPr/>
        </p:nvSpPr>
        <p:spPr>
          <a:xfrm>
            <a:off x="-469162" y="1235496"/>
            <a:ext cx="5450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Microstructure.  Hygroscopic Actuation</a:t>
            </a:r>
          </a:p>
        </p:txBody>
      </p:sp>
    </p:spTree>
    <p:extLst>
      <p:ext uri="{BB962C8B-B14F-4D97-AF65-F5344CB8AC3E}">
        <p14:creationId xmlns:p14="http://schemas.microsoft.com/office/powerpoint/2010/main" val="2873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C2FE8-9F2C-4C6D-954C-F51E3F3065D1}"/>
              </a:ext>
            </a:extLst>
          </p:cNvPr>
          <p:cNvSpPr/>
          <p:nvPr/>
        </p:nvSpPr>
        <p:spPr>
          <a:xfrm>
            <a:off x="76412" y="1362635"/>
            <a:ext cx="5888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Moisture Absorption and Desiccation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827CB-51A8-4A21-B144-673D1DD2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5" y="2130803"/>
            <a:ext cx="10712676" cy="24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64960-B5DF-4BBA-8DD4-83BCCF85324B}"/>
              </a:ext>
            </a:extLst>
          </p:cNvPr>
          <p:cNvGrpSpPr/>
          <p:nvPr/>
        </p:nvGrpSpPr>
        <p:grpSpPr>
          <a:xfrm>
            <a:off x="642347" y="1836357"/>
            <a:ext cx="10723419" cy="4480506"/>
            <a:chOff x="383581" y="352337"/>
            <a:chExt cx="11170855" cy="47780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B60A9-7791-43DD-8120-699D21FDA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81" y="352337"/>
              <a:ext cx="11170855" cy="47780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0B58E1-EF1F-40DB-8F95-F5E01CFE70E0}"/>
                </a:ext>
              </a:extLst>
            </p:cNvPr>
            <p:cNvSpPr/>
            <p:nvPr/>
          </p:nvSpPr>
          <p:spPr>
            <a:xfrm>
              <a:off x="2811781" y="2943229"/>
              <a:ext cx="1943100" cy="155912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CF9495-A680-4429-B86E-110B29618A22}"/>
                </a:ext>
              </a:extLst>
            </p:cNvPr>
            <p:cNvSpPr/>
            <p:nvPr/>
          </p:nvSpPr>
          <p:spPr>
            <a:xfrm>
              <a:off x="1501630" y="3061982"/>
              <a:ext cx="394282" cy="144036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BCFBA2-7871-4680-8C1A-9B29653D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912" y="4502351"/>
              <a:ext cx="915869" cy="2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03F5F8-EBDF-44FA-B1CB-DFEC31DB9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912" y="2943229"/>
              <a:ext cx="915869" cy="122422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A659C-1BA0-4345-BD18-348A00AB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0018" y="1087622"/>
              <a:ext cx="2307907" cy="5250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A1BFC-3902-47E7-B2BF-8BCCDF287BB4}"/>
                </a:ext>
              </a:extLst>
            </p:cNvPr>
            <p:cNvSpPr/>
            <p:nvPr/>
          </p:nvSpPr>
          <p:spPr>
            <a:xfrm>
              <a:off x="10067925" y="1087622"/>
              <a:ext cx="695325" cy="5000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85CE65-3E89-44C5-A6F0-2890BE1BC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6863" y="1379173"/>
              <a:ext cx="266700" cy="208511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A0A357B4-38F0-4ADC-9C98-B2BF69C2E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" r="7365" b="628"/>
            <a:stretch/>
          </p:blipFill>
          <p:spPr>
            <a:xfrm>
              <a:off x="2869535" y="3006521"/>
              <a:ext cx="1820575" cy="146245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D579E1-E916-4196-949D-31CE7A5C7BC7}"/>
                </a:ext>
              </a:extLst>
            </p:cNvPr>
            <p:cNvSpPr txBox="1"/>
            <p:nvPr/>
          </p:nvSpPr>
          <p:spPr>
            <a:xfrm>
              <a:off x="4812635" y="3555854"/>
              <a:ext cx="1820410" cy="88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Absorption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A6CC86-1D0A-4981-B409-E0C0D7B397D1}"/>
              </a:ext>
            </a:extLst>
          </p:cNvPr>
          <p:cNvSpPr/>
          <p:nvPr/>
        </p:nvSpPr>
        <p:spPr>
          <a:xfrm>
            <a:off x="36705" y="1261060"/>
            <a:ext cx="5888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Moisture Absorption and Desiccation Behavior</a:t>
            </a:r>
          </a:p>
        </p:txBody>
      </p:sp>
    </p:spTree>
    <p:extLst>
      <p:ext uri="{BB962C8B-B14F-4D97-AF65-F5344CB8AC3E}">
        <p14:creationId xmlns:p14="http://schemas.microsoft.com/office/powerpoint/2010/main" val="1995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8B347-199D-469A-8318-A4B815E7F792}"/>
              </a:ext>
            </a:extLst>
          </p:cNvPr>
          <p:cNvSpPr/>
          <p:nvPr/>
        </p:nvSpPr>
        <p:spPr>
          <a:xfrm>
            <a:off x="-365981" y="1348346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latin typeface="Arial" charset="0"/>
                <a:ea typeface="Arial" charset="0"/>
                <a:cs typeface="Arial" charset="0"/>
              </a:rPr>
              <a:t>Axial Thermal Contraction and Elastic Modulus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81C89C-3B19-46C4-9E94-DE762B47FD09}"/>
              </a:ext>
            </a:extLst>
          </p:cNvPr>
          <p:cNvGrpSpPr/>
          <p:nvPr/>
        </p:nvGrpSpPr>
        <p:grpSpPr>
          <a:xfrm>
            <a:off x="187172" y="1920046"/>
            <a:ext cx="4536596" cy="3394000"/>
            <a:chOff x="51145" y="8118"/>
            <a:chExt cx="4536596" cy="3394000"/>
          </a:xfrm>
        </p:grpSpPr>
        <p:sp>
          <p:nvSpPr>
            <p:cNvPr id="4" name="Snip Same Side Corner Rectangle 72">
              <a:extLst>
                <a:ext uri="{FF2B5EF4-FFF2-40B4-BE49-F238E27FC236}">
                  <a16:creationId xmlns:a16="http://schemas.microsoft.com/office/drawing/2014/main" id="{67BB1C5E-D2FB-41F5-A970-27C3656ADC94}"/>
                </a:ext>
              </a:extLst>
            </p:cNvPr>
            <p:cNvSpPr/>
            <p:nvPr/>
          </p:nvSpPr>
          <p:spPr>
            <a:xfrm>
              <a:off x="2989197" y="618021"/>
              <a:ext cx="1385337" cy="2214424"/>
            </a:xfrm>
            <a:prstGeom prst="snip2SameRect">
              <a:avLst>
                <a:gd name="adj1" fmla="val 50000"/>
                <a:gd name="adj2" fmla="val 1576"/>
              </a:avLst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15C88C-7FBE-46B5-BBC3-F26E1A937DBE}"/>
                </a:ext>
              </a:extLst>
            </p:cNvPr>
            <p:cNvSpPr>
              <a:spLocks/>
            </p:cNvSpPr>
            <p:nvPr/>
          </p:nvSpPr>
          <p:spPr>
            <a:xfrm>
              <a:off x="3642546" y="1247275"/>
              <a:ext cx="45719" cy="31550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8C80A0-A930-456F-AFE6-C13B5EECCA96}"/>
                </a:ext>
              </a:extLst>
            </p:cNvPr>
            <p:cNvCxnSpPr>
              <a:cxnSpLocks/>
              <a:stCxn id="8" idx="3"/>
              <a:endCxn id="9" idx="3"/>
            </p:cNvCxnSpPr>
            <p:nvPr/>
          </p:nvCxnSpPr>
          <p:spPr>
            <a:xfrm>
              <a:off x="3663003" y="1640711"/>
              <a:ext cx="976" cy="23613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Snip Same Side Corner Rectangle 9">
              <a:extLst>
                <a:ext uri="{FF2B5EF4-FFF2-40B4-BE49-F238E27FC236}">
                  <a16:creationId xmlns:a16="http://schemas.microsoft.com/office/drawing/2014/main" id="{90E4E659-2427-465A-8320-46FD55284BFF}"/>
                </a:ext>
              </a:extLst>
            </p:cNvPr>
            <p:cNvSpPr>
              <a:spLocks/>
            </p:cNvSpPr>
            <p:nvPr/>
          </p:nvSpPr>
          <p:spPr>
            <a:xfrm rot="10800000">
              <a:off x="3601747" y="956517"/>
              <a:ext cx="126716" cy="290757"/>
            </a:xfrm>
            <a:prstGeom prst="snip2SameRect">
              <a:avLst>
                <a:gd name="adj1" fmla="val 33609"/>
                <a:gd name="adj2" fmla="val 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28827801-F5F3-4D7B-8EA5-DF84C26981A1}"/>
                </a:ext>
              </a:extLst>
            </p:cNvPr>
            <p:cNvSpPr>
              <a:spLocks/>
            </p:cNvSpPr>
            <p:nvPr/>
          </p:nvSpPr>
          <p:spPr>
            <a:xfrm rot="5400000">
              <a:off x="3623316" y="1566099"/>
              <a:ext cx="79374" cy="69850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elay 8">
              <a:extLst>
                <a:ext uri="{FF2B5EF4-FFF2-40B4-BE49-F238E27FC236}">
                  <a16:creationId xmlns:a16="http://schemas.microsoft.com/office/drawing/2014/main" id="{D80264F1-7DDE-4D4E-B52A-9DA9C2A8D5B5}"/>
                </a:ext>
              </a:extLst>
            </p:cNvPr>
            <p:cNvSpPr>
              <a:spLocks/>
            </p:cNvSpPr>
            <p:nvPr/>
          </p:nvSpPr>
          <p:spPr>
            <a:xfrm rot="16200000">
              <a:off x="3624292" y="1881608"/>
              <a:ext cx="79374" cy="69850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71CC27-933A-494F-A35A-72E8238D9DD6}"/>
                </a:ext>
              </a:extLst>
            </p:cNvPr>
            <p:cNvSpPr txBox="1"/>
            <p:nvPr/>
          </p:nvSpPr>
          <p:spPr>
            <a:xfrm>
              <a:off x="2361576" y="875440"/>
              <a:ext cx="887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nip Same Side Corner Rectangle 45">
              <a:extLst>
                <a:ext uri="{FF2B5EF4-FFF2-40B4-BE49-F238E27FC236}">
                  <a16:creationId xmlns:a16="http://schemas.microsoft.com/office/drawing/2014/main" id="{99764BDD-C6D2-46B5-97AD-D6FC0186DA1C}"/>
                </a:ext>
              </a:extLst>
            </p:cNvPr>
            <p:cNvSpPr/>
            <p:nvPr/>
          </p:nvSpPr>
          <p:spPr>
            <a:xfrm rot="10800000">
              <a:off x="3144843" y="808919"/>
              <a:ext cx="1036320" cy="145537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 Same Side Corner Rectangle 46">
              <a:extLst>
                <a:ext uri="{FF2B5EF4-FFF2-40B4-BE49-F238E27FC236}">
                  <a16:creationId xmlns:a16="http://schemas.microsoft.com/office/drawing/2014/main" id="{9C9C48D9-2671-48C7-A5D1-93B4F857C467}"/>
                </a:ext>
              </a:extLst>
            </p:cNvPr>
            <p:cNvSpPr/>
            <p:nvPr/>
          </p:nvSpPr>
          <p:spPr>
            <a:xfrm>
              <a:off x="3030543" y="8118"/>
              <a:ext cx="1264920" cy="786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06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ECC7C1-DF7A-427D-A788-1028F2A853FC}"/>
                </a:ext>
              </a:extLst>
            </p:cNvPr>
            <p:cNvSpPr/>
            <p:nvPr/>
          </p:nvSpPr>
          <p:spPr>
            <a:xfrm>
              <a:off x="3199625" y="164740"/>
              <a:ext cx="926756" cy="50350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98DA81-82AA-4AE6-8FF2-E22FB7806D38}"/>
                </a:ext>
              </a:extLst>
            </p:cNvPr>
            <p:cNvSpPr>
              <a:spLocks/>
            </p:cNvSpPr>
            <p:nvPr/>
          </p:nvSpPr>
          <p:spPr>
            <a:xfrm>
              <a:off x="3640240" y="1960690"/>
              <a:ext cx="45719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CDF260-15C6-421C-8D2B-1DDCEA219671}"/>
                </a:ext>
              </a:extLst>
            </p:cNvPr>
            <p:cNvSpPr>
              <a:spLocks/>
            </p:cNvSpPr>
            <p:nvPr/>
          </p:nvSpPr>
          <p:spPr>
            <a:xfrm>
              <a:off x="3516908" y="2006409"/>
              <a:ext cx="297656" cy="7954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895C60-815F-4F01-BEB3-1478B5063AB7}"/>
                </a:ext>
              </a:extLst>
            </p:cNvPr>
            <p:cNvSpPr>
              <a:spLocks/>
            </p:cNvSpPr>
            <p:nvPr/>
          </p:nvSpPr>
          <p:spPr>
            <a:xfrm>
              <a:off x="3602377" y="2095160"/>
              <a:ext cx="126717" cy="20947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E05A2-8DD7-4B0A-9162-5A920355BBE6}"/>
                </a:ext>
              </a:extLst>
            </p:cNvPr>
            <p:cNvSpPr>
              <a:spLocks/>
            </p:cNvSpPr>
            <p:nvPr/>
          </p:nvSpPr>
          <p:spPr>
            <a:xfrm>
              <a:off x="3432228" y="2301389"/>
              <a:ext cx="476648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ADA91F-05AD-4316-9425-CDC219EB955E}"/>
                </a:ext>
              </a:extLst>
            </p:cNvPr>
            <p:cNvSpPr>
              <a:spLocks/>
            </p:cNvSpPr>
            <p:nvPr/>
          </p:nvSpPr>
          <p:spPr>
            <a:xfrm>
              <a:off x="3443032" y="2591355"/>
              <a:ext cx="476648" cy="457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B1237-DC3E-40F0-A956-0538C2326129}"/>
                </a:ext>
              </a:extLst>
            </p:cNvPr>
            <p:cNvSpPr>
              <a:spLocks/>
            </p:cNvSpPr>
            <p:nvPr/>
          </p:nvSpPr>
          <p:spPr>
            <a:xfrm>
              <a:off x="3561645" y="2347108"/>
              <a:ext cx="217814" cy="2419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0EEC73-5C23-429C-97AE-68F078797271}"/>
                </a:ext>
              </a:extLst>
            </p:cNvPr>
            <p:cNvSpPr>
              <a:spLocks/>
            </p:cNvSpPr>
            <p:nvPr/>
          </p:nvSpPr>
          <p:spPr>
            <a:xfrm>
              <a:off x="3249279" y="2639356"/>
              <a:ext cx="842545" cy="24196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ame Side Corner Rectangle 58">
              <a:extLst>
                <a:ext uri="{FF2B5EF4-FFF2-40B4-BE49-F238E27FC236}">
                  <a16:creationId xmlns:a16="http://schemas.microsoft.com/office/drawing/2014/main" id="{700ED86C-5E84-491C-97C1-8618A4053A8C}"/>
                </a:ext>
              </a:extLst>
            </p:cNvPr>
            <p:cNvSpPr/>
            <p:nvPr/>
          </p:nvSpPr>
          <p:spPr>
            <a:xfrm>
              <a:off x="2810066" y="2872089"/>
              <a:ext cx="1777675" cy="530029"/>
            </a:xfrm>
            <a:prstGeom prst="snip2Same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482240-BCF3-4EBB-B8E5-25B1FF7E8AF3}"/>
                </a:ext>
              </a:extLst>
            </p:cNvPr>
            <p:cNvSpPr txBox="1">
              <a:spLocks/>
            </p:cNvSpPr>
            <p:nvPr/>
          </p:nvSpPr>
          <p:spPr>
            <a:xfrm>
              <a:off x="3132132" y="234084"/>
              <a:ext cx="1076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Rheometer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342A2D-D70D-4EA4-8B3E-73B59125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644" y="2607740"/>
              <a:ext cx="1303189" cy="609712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E96F819-334A-444B-93A5-3E154107B835}"/>
                </a:ext>
              </a:extLst>
            </p:cNvPr>
            <p:cNvCxnSpPr>
              <a:cxnSpLocks/>
            </p:cNvCxnSpPr>
            <p:nvPr/>
          </p:nvCxnSpPr>
          <p:spPr>
            <a:xfrm>
              <a:off x="2415576" y="505770"/>
              <a:ext cx="1343258" cy="903826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A9ED1F-4551-4EAE-858A-AF47F207AED8}"/>
                </a:ext>
              </a:extLst>
            </p:cNvPr>
            <p:cNvSpPr/>
            <p:nvPr/>
          </p:nvSpPr>
          <p:spPr>
            <a:xfrm>
              <a:off x="3417420" y="1324334"/>
              <a:ext cx="524265" cy="1180429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24C46B-409D-4D8F-ACFA-E2EE8D60C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5758" y="498644"/>
              <a:ext cx="899455" cy="2723703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4CDA1F-1145-4CD0-84D2-4422E8F66119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805428" y="1213994"/>
              <a:ext cx="842317" cy="5305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4274DC-639E-47C9-BF52-E80311311C31}"/>
                    </a:ext>
                  </a:extLst>
                </p14:cNvPr>
                <p14:cNvContentPartPr/>
                <p14:nvPr/>
              </p14:nvContentPartPr>
              <p14:xfrm>
                <a:off x="2073349" y="3129644"/>
                <a:ext cx="14760" cy="10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4274DC-639E-47C9-BF52-E80311311C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69029" y="3125309"/>
                  <a:ext cx="234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851F0F-E571-420B-8E39-B7D862A11765}"/>
                    </a:ext>
                  </a:extLst>
                </p14:cNvPr>
                <p14:cNvContentPartPr/>
                <p14:nvPr/>
              </p14:nvContentPartPr>
              <p14:xfrm>
                <a:off x="2011020" y="2071118"/>
                <a:ext cx="6480" cy="179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851F0F-E571-420B-8E39-B7D862A117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06700" y="2066798"/>
                  <a:ext cx="15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916D97-B28C-4622-89E5-C08F25719EF4}"/>
                    </a:ext>
                  </a:extLst>
                </p14:cNvPr>
                <p14:cNvContentPartPr/>
                <p14:nvPr/>
              </p14:nvContentPartPr>
              <p14:xfrm>
                <a:off x="2011258" y="1302381"/>
                <a:ext cx="11880" cy="1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916D97-B28C-4622-89E5-C08F25719E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6938" y="1298061"/>
                  <a:ext cx="2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6FA12C-240D-480E-8767-3C71CE05B309}"/>
                    </a:ext>
                  </a:extLst>
                </p14:cNvPr>
                <p14:cNvContentPartPr/>
                <p14:nvPr/>
              </p14:nvContentPartPr>
              <p14:xfrm>
                <a:off x="2016058" y="1237526"/>
                <a:ext cx="7560" cy="6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6FA12C-240D-480E-8767-3C71CE05B3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11738" y="1233206"/>
                  <a:ext cx="16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862F30-CA4D-425C-AC62-6350E027CD31}"/>
                    </a:ext>
                  </a:extLst>
                </p14:cNvPr>
                <p14:cNvContentPartPr/>
                <p14:nvPr/>
              </p14:nvContentPartPr>
              <p14:xfrm>
                <a:off x="1573861" y="2688482"/>
                <a:ext cx="204480" cy="155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862F30-CA4D-425C-AC62-6350E027CD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69533" y="2684162"/>
                  <a:ext cx="213135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B84253-065C-40BE-986D-B85D99E14AA5}"/>
                    </a:ext>
                  </a:extLst>
                </p14:cNvPr>
                <p14:cNvContentPartPr/>
                <p14:nvPr/>
              </p14:nvContentPartPr>
              <p14:xfrm>
                <a:off x="1636501" y="2939402"/>
                <a:ext cx="168120" cy="28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B84253-065C-40BE-986D-B85D99E14A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32181" y="2935082"/>
                  <a:ext cx="176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C03743-84E8-4858-AD5B-6539CE6D68A1}"/>
                    </a:ext>
                  </a:extLst>
                </p14:cNvPr>
                <p14:cNvContentPartPr/>
                <p14:nvPr/>
              </p14:nvContentPartPr>
              <p14:xfrm>
                <a:off x="1636682" y="2780970"/>
                <a:ext cx="5760" cy="8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C03743-84E8-4858-AD5B-6539CE6D68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32362" y="2776633"/>
                  <a:ext cx="14400" cy="98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E99A3F-DE00-4F8E-8549-62C324840B4D}"/>
                    </a:ext>
                  </a:extLst>
                </p14:cNvPr>
                <p14:cNvContentPartPr/>
                <p14:nvPr/>
              </p14:nvContentPartPr>
              <p14:xfrm>
                <a:off x="2081919" y="3109926"/>
                <a:ext cx="87480" cy="9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E99A3F-DE00-4F8E-8549-62C324840B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599" y="3105623"/>
                  <a:ext cx="96120" cy="101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DBCAAA-95AA-4DDA-9296-264636CEDC62}"/>
                    </a:ext>
                  </a:extLst>
                </p14:cNvPr>
                <p14:cNvContentPartPr/>
                <p14:nvPr/>
              </p14:nvContentPartPr>
              <p14:xfrm>
                <a:off x="2079696" y="2268064"/>
                <a:ext cx="335880" cy="86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DBCAAA-95AA-4DDA-9296-264636CEDC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5381" y="2263744"/>
                  <a:ext cx="344511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14F503-2A0E-40EF-91AA-86A94F806D4D}"/>
                    </a:ext>
                  </a:extLst>
                </p14:cNvPr>
                <p14:cNvContentPartPr/>
                <p14:nvPr/>
              </p14:nvContentPartPr>
              <p14:xfrm>
                <a:off x="2307639" y="2842806"/>
                <a:ext cx="79200" cy="5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14F503-2A0E-40EF-91AA-86A94F806D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03319" y="2838486"/>
                  <a:ext cx="87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512DA-5FB0-4D0E-8A36-C0C6E84867B7}"/>
                    </a:ext>
                  </a:extLst>
                </p14:cNvPr>
                <p14:cNvContentPartPr/>
                <p14:nvPr/>
              </p14:nvContentPartPr>
              <p14:xfrm>
                <a:off x="2415999" y="2766126"/>
                <a:ext cx="18360" cy="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512DA-5FB0-4D0E-8A36-C0C6E84867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1679" y="2761806"/>
                  <a:ext cx="270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A9A6F2-0E67-4619-A6BB-DF76CF24320D}"/>
                    </a:ext>
                  </a:extLst>
                </p14:cNvPr>
                <p14:cNvContentPartPr/>
                <p14:nvPr/>
              </p14:nvContentPartPr>
              <p14:xfrm>
                <a:off x="2095464" y="2516638"/>
                <a:ext cx="197138" cy="238412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A9A6F2-0E67-4619-A6BB-DF76CF2432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91139" y="2512316"/>
                  <a:ext cx="205788" cy="247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472373-083D-4A07-8A41-0F514D88F35D}"/>
                    </a:ext>
                  </a:extLst>
                </p14:cNvPr>
                <p14:cNvContentPartPr/>
                <p14:nvPr/>
              </p14:nvContentPartPr>
              <p14:xfrm>
                <a:off x="2020944" y="2251318"/>
                <a:ext cx="170280" cy="9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472373-083D-4A07-8A41-0F514D88F3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16624" y="2246998"/>
                  <a:ext cx="178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6FB578-F803-4E7D-A464-76992C99ED72}"/>
                    </a:ext>
                  </a:extLst>
                </p14:cNvPr>
                <p14:cNvContentPartPr/>
                <p14:nvPr/>
              </p14:nvContentPartPr>
              <p14:xfrm>
                <a:off x="1900121" y="1957230"/>
                <a:ext cx="59400" cy="1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6FB578-F803-4E7D-A464-76992C99ED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95775" y="1952910"/>
                  <a:ext cx="6809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559475-D4CC-41D4-9EE5-67900E0FA397}"/>
                    </a:ext>
                  </a:extLst>
                </p14:cNvPr>
                <p14:cNvContentPartPr/>
                <p14:nvPr/>
              </p14:nvContentPartPr>
              <p14:xfrm>
                <a:off x="1937201" y="1960470"/>
                <a:ext cx="2592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559475-D4CC-41D4-9EE5-67900E0FA3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32881" y="1955996"/>
                  <a:ext cx="34560" cy="19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8E424F-460B-4EA7-A8AE-E15ABEF1B5E8}"/>
                    </a:ext>
                  </a:extLst>
                </p14:cNvPr>
                <p14:cNvContentPartPr/>
                <p14:nvPr/>
              </p14:nvContentPartPr>
              <p14:xfrm>
                <a:off x="1844115" y="491690"/>
                <a:ext cx="191160" cy="158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8E424F-460B-4EA7-A8AE-E15ABEF1B5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39795" y="487370"/>
                  <a:ext cx="199800" cy="15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7278E1-ACF3-4EA5-8191-12527E9E237A}"/>
                    </a:ext>
                  </a:extLst>
                </p14:cNvPr>
                <p14:cNvContentPartPr/>
                <p14:nvPr/>
              </p14:nvContentPartPr>
              <p14:xfrm>
                <a:off x="2063218" y="2109238"/>
                <a:ext cx="7200" cy="5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7278E1-ACF3-4EA5-8191-12527E9E237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5218" y="2091238"/>
                  <a:ext cx="42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9E44F0-8A16-473E-8A70-375B44D4F31B}"/>
                    </a:ext>
                  </a:extLst>
                </p14:cNvPr>
                <p14:cNvContentPartPr/>
                <p14:nvPr/>
              </p14:nvContentPartPr>
              <p14:xfrm>
                <a:off x="2007744" y="1952061"/>
                <a:ext cx="30960" cy="28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9E44F0-8A16-473E-8A70-375B44D4F3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89744" y="1934061"/>
                  <a:ext cx="66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EDE198-9C45-4335-A6BA-BE694E120144}"/>
                    </a:ext>
                  </a:extLst>
                </p14:cNvPr>
                <p14:cNvContentPartPr/>
                <p14:nvPr/>
              </p14:nvContentPartPr>
              <p14:xfrm>
                <a:off x="2054184" y="1965381"/>
                <a:ext cx="388800" cy="27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EDE198-9C45-4335-A6BA-BE694E1201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36184" y="1947357"/>
                  <a:ext cx="424440" cy="307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D3CC4B-0866-4E56-90EC-A1433FD23820}"/>
                    </a:ext>
                  </a:extLst>
                </p14:cNvPr>
                <p14:cNvContentPartPr/>
                <p14:nvPr/>
              </p14:nvContentPartPr>
              <p14:xfrm>
                <a:off x="2051724" y="2220272"/>
                <a:ext cx="145800" cy="327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D3CC4B-0866-4E56-90EC-A1433FD23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3724" y="2202292"/>
                  <a:ext cx="181440" cy="36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582FAD-EAF1-4010-AE3D-784981ADEEDB}"/>
                    </a:ext>
                  </a:extLst>
                </p14:cNvPr>
                <p14:cNvContentPartPr/>
                <p14:nvPr/>
              </p14:nvContentPartPr>
              <p14:xfrm>
                <a:off x="2111209" y="2503588"/>
                <a:ext cx="74520" cy="7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582FAD-EAF1-4010-AE3D-784981ADEE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93209" y="2485588"/>
                  <a:ext cx="11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F51257-12C0-4389-A813-680E39DC8E4C}"/>
                    </a:ext>
                  </a:extLst>
                </p14:cNvPr>
                <p14:cNvContentPartPr/>
                <p14:nvPr/>
              </p14:nvContentPartPr>
              <p14:xfrm>
                <a:off x="1573119" y="2786713"/>
                <a:ext cx="230062" cy="480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F51257-12C0-4389-A813-680E39DC8E4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55145" y="2768700"/>
                  <a:ext cx="252349" cy="516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40D697-C6D7-49C4-9215-10E20AEC5465}"/>
                    </a:ext>
                  </a:extLst>
                </p14:cNvPr>
                <p14:cNvContentPartPr/>
                <p14:nvPr/>
              </p14:nvContentPartPr>
              <p14:xfrm>
                <a:off x="1604439" y="2931793"/>
                <a:ext cx="14292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40D697-C6D7-49C4-9215-10E20AEC546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86439" y="2913793"/>
                  <a:ext cx="178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D1C1D9-9949-4446-905A-76112947D68D}"/>
                    </a:ext>
                  </a:extLst>
                </p14:cNvPr>
                <p14:cNvContentPartPr/>
                <p14:nvPr/>
              </p14:nvContentPartPr>
              <p14:xfrm>
                <a:off x="1561599" y="1680981"/>
                <a:ext cx="892800" cy="1559332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D1C1D9-9949-4446-905A-76112947D6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43599" y="1662979"/>
                  <a:ext cx="928440" cy="159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11395F-CF03-4258-87F3-7E30D44B0A36}"/>
                    </a:ext>
                  </a:extLst>
                </p14:cNvPr>
                <p14:cNvContentPartPr/>
                <p14:nvPr/>
              </p14:nvContentPartPr>
              <p14:xfrm>
                <a:off x="1819719" y="1852873"/>
                <a:ext cx="179280" cy="20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11395F-CF03-4258-87F3-7E30D44B0A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01755" y="1834873"/>
                  <a:ext cx="214849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16E10C-68C6-4165-A91E-4C772679AA6B}"/>
                    </a:ext>
                  </a:extLst>
                </p14:cNvPr>
                <p14:cNvContentPartPr/>
                <p14:nvPr/>
              </p14:nvContentPartPr>
              <p14:xfrm>
                <a:off x="1995156" y="1662285"/>
                <a:ext cx="1080" cy="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16E10C-68C6-4165-A91E-4C772679AA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77156" y="1644285"/>
                  <a:ext cx="3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2BE380-5F2D-40CA-96BD-759D4FCFF60A}"/>
                    </a:ext>
                  </a:extLst>
                </p14:cNvPr>
                <p14:cNvContentPartPr/>
                <p14:nvPr/>
              </p14:nvContentPartPr>
              <p14:xfrm>
                <a:off x="1910916" y="1456365"/>
                <a:ext cx="261720" cy="34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2BE380-5F2D-40CA-96BD-759D4FCFF6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92916" y="1438365"/>
                  <a:ext cx="297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1D1820-A974-486C-9139-B2A1D192A987}"/>
                    </a:ext>
                  </a:extLst>
                </p14:cNvPr>
                <p14:cNvContentPartPr/>
                <p14:nvPr/>
              </p14:nvContentPartPr>
              <p14:xfrm>
                <a:off x="1740236" y="1249898"/>
                <a:ext cx="584280" cy="47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1D1820-A974-486C-9139-B2A1D192A9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2247" y="1231912"/>
                  <a:ext cx="619898" cy="509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9047F6-B95D-45FE-9014-2CC8FEF16234}"/>
                    </a:ext>
                  </a:extLst>
                </p14:cNvPr>
                <p14:cNvContentPartPr/>
                <p14:nvPr/>
              </p14:nvContentPartPr>
              <p14:xfrm>
                <a:off x="1805953" y="886896"/>
                <a:ext cx="30960" cy="516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9047F6-B95D-45FE-9014-2CC8FEF1623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87953" y="868896"/>
                  <a:ext cx="666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62A9B5-6365-4BA5-9478-7B5CA38CB0A5}"/>
                    </a:ext>
                  </a:extLst>
                </p14:cNvPr>
                <p14:cNvContentPartPr/>
                <p14:nvPr/>
              </p14:nvContentPartPr>
              <p14:xfrm>
                <a:off x="2039567" y="783934"/>
                <a:ext cx="14400" cy="520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62A9B5-6365-4BA5-9478-7B5CA38CB0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21567" y="765934"/>
                  <a:ext cx="500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E47C6F-7049-48BE-A2EB-D319A386A419}"/>
                    </a:ext>
                  </a:extLst>
                </p14:cNvPr>
                <p14:cNvContentPartPr/>
                <p14:nvPr/>
              </p14:nvContentPartPr>
              <p14:xfrm>
                <a:off x="2039567" y="499894"/>
                <a:ext cx="28800" cy="35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E47C6F-7049-48BE-A2EB-D319A386A4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21567" y="481894"/>
                  <a:ext cx="64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5E1E3A-8A6D-4856-A241-2BDE24EC98E9}"/>
                    </a:ext>
                  </a:extLst>
                </p14:cNvPr>
                <p14:cNvContentPartPr/>
                <p14:nvPr/>
              </p14:nvContentPartPr>
              <p14:xfrm>
                <a:off x="1458887" y="430414"/>
                <a:ext cx="385920" cy="11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5E1E3A-8A6D-4856-A241-2BDE24EC98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28287" y="412414"/>
                  <a:ext cx="43416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55A226-41E6-4501-88AA-DDC5B2B71E5D}"/>
                    </a:ext>
                  </a:extLst>
                </p14:cNvPr>
                <p14:cNvContentPartPr/>
                <p14:nvPr/>
              </p14:nvContentPartPr>
              <p14:xfrm>
                <a:off x="2100407" y="458854"/>
                <a:ext cx="308520" cy="103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55A226-41E6-4501-88AA-DDC5B2B71E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37407" y="395854"/>
                  <a:ext cx="43416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E27EEA-294C-470D-B2F6-FA847B2FB4E4}"/>
                    </a:ext>
                  </a:extLst>
                </p14:cNvPr>
                <p14:cNvContentPartPr/>
                <p14:nvPr/>
              </p14:nvContentPartPr>
              <p14:xfrm>
                <a:off x="1976648" y="1544409"/>
                <a:ext cx="458280" cy="616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E27EEA-294C-470D-B2F6-FA847B2FB4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13648" y="1481409"/>
                  <a:ext cx="58392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C17270-90E3-4AA4-8B68-31A62D415B5D}"/>
                    </a:ext>
                  </a:extLst>
                </p14:cNvPr>
                <p14:cNvContentPartPr/>
                <p14:nvPr/>
              </p14:nvContentPartPr>
              <p14:xfrm>
                <a:off x="1508288" y="1476729"/>
                <a:ext cx="415440" cy="106800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C17270-90E3-4AA4-8B68-31A62D415B5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45288" y="1413736"/>
                  <a:ext cx="541080" cy="1193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6C5BE0-4471-416E-BA98-F3F13C6590EF}"/>
                    </a:ext>
                  </a:extLst>
                </p14:cNvPr>
                <p14:cNvContentPartPr/>
                <p14:nvPr/>
              </p14:nvContentPartPr>
              <p14:xfrm>
                <a:off x="1505784" y="2554455"/>
                <a:ext cx="186480" cy="73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6C5BE0-4471-416E-BA98-F3F13C659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42784" y="2491455"/>
                  <a:ext cx="312120" cy="8611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7208BB-8B8F-45FA-B3ED-7E9CE40048C1}"/>
                </a:ext>
              </a:extLst>
            </p:cNvPr>
            <p:cNvSpPr/>
            <p:nvPr/>
          </p:nvSpPr>
          <p:spPr>
            <a:xfrm>
              <a:off x="1440884" y="505770"/>
              <a:ext cx="993318" cy="2717827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946EB95-897E-4AB8-A11E-DDA17EB3400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01" y="1586842"/>
              <a:ext cx="0" cy="394358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1DE3FA8-B1E3-4DC5-BE36-9C9BE5219A1C}"/>
                </a:ext>
              </a:extLst>
            </p:cNvPr>
            <p:cNvSpPr txBox="1"/>
            <p:nvPr/>
          </p:nvSpPr>
          <p:spPr>
            <a:xfrm>
              <a:off x="77462" y="365261"/>
              <a:ext cx="1506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Bi-directional Motion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7A239A-27AF-4C2E-BAC5-82F1995F6592}"/>
                </a:ext>
              </a:extLst>
            </p:cNvPr>
            <p:cNvSpPr txBox="1"/>
            <p:nvPr/>
          </p:nvSpPr>
          <p:spPr>
            <a:xfrm>
              <a:off x="51145" y="1145016"/>
              <a:ext cx="1506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Monofilament Clamps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60F1E79-2907-4B02-A8D0-74914F370954}"/>
                </a:ext>
              </a:extLst>
            </p:cNvPr>
            <p:cNvCxnSpPr>
              <a:cxnSpLocks/>
            </p:cNvCxnSpPr>
            <p:nvPr/>
          </p:nvCxnSpPr>
          <p:spPr>
            <a:xfrm>
              <a:off x="1254868" y="1555304"/>
              <a:ext cx="573767" cy="537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FF4EAE-0454-462D-B8D3-9760D072D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636" y="1448115"/>
              <a:ext cx="540191" cy="1102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3192DD12-0FE7-4706-8F50-4C22A536CDEE}"/>
                </a:ext>
              </a:extLst>
            </p:cNvPr>
            <p:cNvSpPr/>
            <p:nvPr/>
          </p:nvSpPr>
          <p:spPr>
            <a:xfrm rot="21118035">
              <a:off x="2207410" y="620243"/>
              <a:ext cx="129503" cy="166136"/>
            </a:xfrm>
            <a:prstGeom prst="triangle">
              <a:avLst>
                <a:gd name="adj" fmla="val 4999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AE21A003-33AA-4B83-9C33-F49A165200F0}"/>
                </a:ext>
              </a:extLst>
            </p:cNvPr>
            <p:cNvSpPr/>
            <p:nvPr/>
          </p:nvSpPr>
          <p:spPr>
            <a:xfrm rot="10800000">
              <a:off x="1486518" y="525753"/>
              <a:ext cx="799431" cy="532402"/>
            </a:xfrm>
            <a:prstGeom prst="blockArc">
              <a:avLst>
                <a:gd name="adj1" fmla="val 10800000"/>
                <a:gd name="adj2" fmla="val 21376393"/>
                <a:gd name="adj3" fmla="val 1545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668BCBD-B3B1-437F-8B21-0A6320C7E363}"/>
                </a:ext>
              </a:extLst>
            </p:cNvPr>
            <p:cNvCxnSpPr/>
            <p:nvPr/>
          </p:nvCxnSpPr>
          <p:spPr>
            <a:xfrm>
              <a:off x="1665237" y="588141"/>
              <a:ext cx="0" cy="7390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AE6790-A9F2-47D0-BCAE-6FA606E48542}"/>
              </a:ext>
            </a:extLst>
          </p:cNvPr>
          <p:cNvGrpSpPr/>
          <p:nvPr/>
        </p:nvGrpSpPr>
        <p:grpSpPr>
          <a:xfrm>
            <a:off x="6649682" y="1909537"/>
            <a:ext cx="4952749" cy="3725771"/>
            <a:chOff x="120412" y="1308748"/>
            <a:chExt cx="4952749" cy="372577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B3D7B8-20B2-4F70-8DC8-926542BC07DA}"/>
                </a:ext>
              </a:extLst>
            </p:cNvPr>
            <p:cNvSpPr>
              <a:spLocks/>
            </p:cNvSpPr>
            <p:nvPr/>
          </p:nvSpPr>
          <p:spPr>
            <a:xfrm>
              <a:off x="1433539" y="2023123"/>
              <a:ext cx="653392" cy="1965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EB5509E-16D3-4B61-926D-6E0D9E5D2B0A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>
              <a:off x="1500360" y="2323057"/>
              <a:ext cx="2544" cy="5298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0763FF8F-19DC-4657-A71A-E0B171996B21}"/>
                </a:ext>
              </a:extLst>
            </p:cNvPr>
            <p:cNvSpPr>
              <a:spLocks/>
            </p:cNvSpPr>
            <p:nvPr/>
          </p:nvSpPr>
          <p:spPr>
            <a:xfrm>
              <a:off x="1200799" y="3071530"/>
              <a:ext cx="587151" cy="99994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91002D64-7552-40EE-A100-F5DD479629F3}"/>
                </a:ext>
              </a:extLst>
            </p:cNvPr>
            <p:cNvSpPr>
              <a:spLocks/>
            </p:cNvSpPr>
            <p:nvPr/>
          </p:nvSpPr>
          <p:spPr>
            <a:xfrm>
              <a:off x="1354945" y="2862545"/>
              <a:ext cx="285415" cy="20938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8087170-D148-4980-91E2-CCE32C8DD4CF}"/>
                </a:ext>
              </a:extLst>
            </p:cNvPr>
            <p:cNvSpPr>
              <a:spLocks/>
            </p:cNvSpPr>
            <p:nvPr/>
          </p:nvSpPr>
          <p:spPr>
            <a:xfrm>
              <a:off x="1474562" y="1599506"/>
              <a:ext cx="45719" cy="31550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6DA40F9-561A-4199-8BE3-5614BC806091}"/>
                </a:ext>
              </a:extLst>
            </p:cNvPr>
            <p:cNvCxnSpPr>
              <a:cxnSpLocks/>
            </p:cNvCxnSpPr>
            <p:nvPr/>
          </p:nvCxnSpPr>
          <p:spPr>
            <a:xfrm>
              <a:off x="1501147" y="2007702"/>
              <a:ext cx="1757" cy="23072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nip Same Side Corner Rectangle 7">
              <a:extLst>
                <a:ext uri="{FF2B5EF4-FFF2-40B4-BE49-F238E27FC236}">
                  <a16:creationId xmlns:a16="http://schemas.microsoft.com/office/drawing/2014/main" id="{1A345CE5-5F99-4C50-A8D9-8BEDB43550E7}"/>
                </a:ext>
              </a:extLst>
            </p:cNvPr>
            <p:cNvSpPr>
              <a:spLocks/>
            </p:cNvSpPr>
            <p:nvPr/>
          </p:nvSpPr>
          <p:spPr>
            <a:xfrm rot="10800000">
              <a:off x="1433763" y="1308748"/>
              <a:ext cx="126716" cy="290757"/>
            </a:xfrm>
            <a:prstGeom prst="snip2SameRect">
              <a:avLst>
                <a:gd name="adj1" fmla="val 33609"/>
                <a:gd name="adj2" fmla="val 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elay 80">
              <a:extLst>
                <a:ext uri="{FF2B5EF4-FFF2-40B4-BE49-F238E27FC236}">
                  <a16:creationId xmlns:a16="http://schemas.microsoft.com/office/drawing/2014/main" id="{5AB40367-1644-4640-9260-EE797831089B}"/>
                </a:ext>
              </a:extLst>
            </p:cNvPr>
            <p:cNvSpPr>
              <a:spLocks/>
            </p:cNvSpPr>
            <p:nvPr/>
          </p:nvSpPr>
          <p:spPr>
            <a:xfrm rot="5400000">
              <a:off x="1455332" y="1927829"/>
              <a:ext cx="79374" cy="69850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elay 81">
              <a:extLst>
                <a:ext uri="{FF2B5EF4-FFF2-40B4-BE49-F238E27FC236}">
                  <a16:creationId xmlns:a16="http://schemas.microsoft.com/office/drawing/2014/main" id="{CBAF525B-B24F-4918-994D-0CE74D083318}"/>
                </a:ext>
              </a:extLst>
            </p:cNvPr>
            <p:cNvSpPr>
              <a:spLocks/>
            </p:cNvSpPr>
            <p:nvPr/>
          </p:nvSpPr>
          <p:spPr>
            <a:xfrm rot="16200000">
              <a:off x="1463217" y="2248445"/>
              <a:ext cx="79374" cy="69850"/>
            </a:xfrm>
            <a:prstGeom prst="flowChartDelay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Half Frame 82">
              <a:extLst>
                <a:ext uri="{FF2B5EF4-FFF2-40B4-BE49-F238E27FC236}">
                  <a16:creationId xmlns:a16="http://schemas.microsoft.com/office/drawing/2014/main" id="{200F843A-97CD-4D1F-8135-4868B5DEDFBC}"/>
                </a:ext>
              </a:extLst>
            </p:cNvPr>
            <p:cNvSpPr>
              <a:spLocks/>
            </p:cNvSpPr>
            <p:nvPr/>
          </p:nvSpPr>
          <p:spPr>
            <a:xfrm>
              <a:off x="1122689" y="1563236"/>
              <a:ext cx="609600" cy="786519"/>
            </a:xfrm>
            <a:prstGeom prst="halfFrame">
              <a:avLst>
                <a:gd name="adj1" fmla="val 12500"/>
                <a:gd name="adj2" fmla="val 14062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DE98B5D-3B00-4348-9956-FCFD7334B43D}"/>
                </a:ext>
              </a:extLst>
            </p:cNvPr>
            <p:cNvSpPr>
              <a:spLocks/>
            </p:cNvSpPr>
            <p:nvPr/>
          </p:nvSpPr>
          <p:spPr>
            <a:xfrm>
              <a:off x="880364" y="1562678"/>
              <a:ext cx="233133" cy="2893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CABA9A6-0D42-4546-AD98-71BC60E7F6E5}"/>
                </a:ext>
              </a:extLst>
            </p:cNvPr>
            <p:cNvSpPr>
              <a:spLocks/>
            </p:cNvSpPr>
            <p:nvPr/>
          </p:nvSpPr>
          <p:spPr>
            <a:xfrm>
              <a:off x="1117370" y="3238564"/>
              <a:ext cx="75923" cy="6660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DD5F57F-6FFB-4D74-94B8-908F7D2FEB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412" y="4644252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1974DF8-A1EC-40A7-86CA-1E75EDC9A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03" y="4634470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46F338-F452-4804-9E1B-BF2D66D9A4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397" y="4643177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967E8B9-0421-4FF4-AD35-51A4CD4E5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4923" y="4649810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CB2E752-1139-49C7-98B2-4B5B87DFA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196" y="4649810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8D5091-80E5-459A-AF1F-2C62C5719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392" y="4637286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FF60B95-3454-4256-873B-4B3B397D7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7950" y="4649810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A4E9430-FEA4-400C-93C0-8F2575174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7512" y="4656376"/>
              <a:ext cx="386034" cy="3781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8403080-9828-4643-9632-A468BD3F09D7}"/>
                </a:ext>
              </a:extLst>
            </p:cNvPr>
            <p:cNvSpPr>
              <a:spLocks/>
            </p:cNvSpPr>
            <p:nvPr/>
          </p:nvSpPr>
          <p:spPr>
            <a:xfrm>
              <a:off x="283525" y="4456078"/>
              <a:ext cx="2191635" cy="2002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C84D54E-1775-4829-8862-333B5CA4BEE4}"/>
                </a:ext>
              </a:extLst>
            </p:cNvPr>
            <p:cNvSpPr txBox="1">
              <a:spLocks/>
            </p:cNvSpPr>
            <p:nvPr/>
          </p:nvSpPr>
          <p:spPr>
            <a:xfrm>
              <a:off x="1751214" y="3518755"/>
              <a:ext cx="1485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Laser </a:t>
              </a:r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Vibrometer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A3DAA2C-D4F0-45C4-B8AF-C001BC67B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4386" y="2330179"/>
              <a:ext cx="74935" cy="1"/>
            </a:xfrm>
            <a:prstGeom prst="line">
              <a:avLst/>
            </a:prstGeom>
            <a:ln>
              <a:solidFill>
                <a:srgbClr val="969C9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7C54475-A7F4-4E1A-B157-D5E04557B262}"/>
                </a:ext>
              </a:extLst>
            </p:cNvPr>
            <p:cNvCxnSpPr>
              <a:cxnSpLocks/>
            </p:cNvCxnSpPr>
            <p:nvPr/>
          </p:nvCxnSpPr>
          <p:spPr>
            <a:xfrm>
              <a:off x="1552124" y="2025962"/>
              <a:ext cx="0" cy="19091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Rounded Rectangle 25">
              <a:extLst>
                <a:ext uri="{FF2B5EF4-FFF2-40B4-BE49-F238E27FC236}">
                  <a16:creationId xmlns:a16="http://schemas.microsoft.com/office/drawing/2014/main" id="{473395A6-84C9-4276-ABF9-D3DF044A1FB5}"/>
                </a:ext>
              </a:extLst>
            </p:cNvPr>
            <p:cNvSpPr>
              <a:spLocks/>
            </p:cNvSpPr>
            <p:nvPr/>
          </p:nvSpPr>
          <p:spPr>
            <a:xfrm>
              <a:off x="2092902" y="1790517"/>
              <a:ext cx="1187829" cy="6453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83BDDB3-CA09-48D7-9E60-3D6B2BF55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0731" y="1915013"/>
              <a:ext cx="400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78D5148-44F0-47E0-B111-54D6AB7297F0}"/>
                </a:ext>
              </a:extLst>
            </p:cNvPr>
            <p:cNvSpPr txBox="1">
              <a:spLocks/>
            </p:cNvSpPr>
            <p:nvPr/>
          </p:nvSpPr>
          <p:spPr>
            <a:xfrm>
              <a:off x="3408608" y="1983288"/>
              <a:ext cx="16645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Manual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3AC77C-1742-4673-B500-6D28EE068DA4}"/>
                </a:ext>
              </a:extLst>
            </p:cNvPr>
            <p:cNvSpPr>
              <a:spLocks/>
            </p:cNvSpPr>
            <p:nvPr/>
          </p:nvSpPr>
          <p:spPr>
            <a:xfrm rot="3050859">
              <a:off x="1724899" y="2540231"/>
              <a:ext cx="751468" cy="4023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94FCEB4-20A7-4882-A796-09DD448DE186}"/>
                </a:ext>
              </a:extLst>
            </p:cNvPr>
            <p:cNvSpPr>
              <a:spLocks/>
            </p:cNvSpPr>
            <p:nvPr/>
          </p:nvSpPr>
          <p:spPr>
            <a:xfrm rot="19230224">
              <a:off x="1661940" y="2272979"/>
              <a:ext cx="282494" cy="19692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E73857-CE3B-4014-BB43-61531F61B7AE}"/>
                </a:ext>
              </a:extLst>
            </p:cNvPr>
            <p:cNvSpPr>
              <a:spLocks/>
            </p:cNvSpPr>
            <p:nvPr/>
          </p:nvSpPr>
          <p:spPr>
            <a:xfrm rot="19207624">
              <a:off x="1630460" y="2209234"/>
              <a:ext cx="148269" cy="8979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871946C5-3E0C-44BB-BC6C-E9F462D79073}"/>
                </a:ext>
              </a:extLst>
            </p:cNvPr>
            <p:cNvSpPr>
              <a:spLocks/>
            </p:cNvSpPr>
            <p:nvPr/>
          </p:nvSpPr>
          <p:spPr>
            <a:xfrm>
              <a:off x="835312" y="2173934"/>
              <a:ext cx="581025" cy="74402"/>
            </a:xfrm>
            <a:custGeom>
              <a:avLst/>
              <a:gdLst>
                <a:gd name="connsiteX0" fmla="*/ 0 w 1390650"/>
                <a:gd name="connsiteY0" fmla="*/ 133365 h 152415"/>
                <a:gd name="connsiteX1" fmla="*/ 419100 w 1390650"/>
                <a:gd name="connsiteY1" fmla="*/ 15 h 152415"/>
                <a:gd name="connsiteX2" fmla="*/ 647700 w 1390650"/>
                <a:gd name="connsiteY2" fmla="*/ 123840 h 152415"/>
                <a:gd name="connsiteX3" fmla="*/ 952500 w 1390650"/>
                <a:gd name="connsiteY3" fmla="*/ 19065 h 152415"/>
                <a:gd name="connsiteX4" fmla="*/ 1238250 w 1390650"/>
                <a:gd name="connsiteY4" fmla="*/ 152415 h 152415"/>
                <a:gd name="connsiteX5" fmla="*/ 1390650 w 1390650"/>
                <a:gd name="connsiteY5" fmla="*/ 19065 h 15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52415">
                  <a:moveTo>
                    <a:pt x="0" y="133365"/>
                  </a:moveTo>
                  <a:cubicBezTo>
                    <a:pt x="155575" y="67483"/>
                    <a:pt x="311150" y="1602"/>
                    <a:pt x="419100" y="15"/>
                  </a:cubicBezTo>
                  <a:cubicBezTo>
                    <a:pt x="527050" y="-1573"/>
                    <a:pt x="558800" y="120665"/>
                    <a:pt x="647700" y="123840"/>
                  </a:cubicBezTo>
                  <a:cubicBezTo>
                    <a:pt x="736600" y="127015"/>
                    <a:pt x="854075" y="14303"/>
                    <a:pt x="952500" y="19065"/>
                  </a:cubicBezTo>
                  <a:cubicBezTo>
                    <a:pt x="1050925" y="23827"/>
                    <a:pt x="1165225" y="152415"/>
                    <a:pt x="1238250" y="152415"/>
                  </a:cubicBezTo>
                  <a:cubicBezTo>
                    <a:pt x="1311275" y="152415"/>
                    <a:pt x="1366838" y="66690"/>
                    <a:pt x="1390650" y="1906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ADCE4A68-5A10-4B53-AEA3-6514C3FE3D0E}"/>
                </a:ext>
              </a:extLst>
            </p:cNvPr>
            <p:cNvSpPr>
              <a:spLocks/>
            </p:cNvSpPr>
            <p:nvPr/>
          </p:nvSpPr>
          <p:spPr>
            <a:xfrm>
              <a:off x="839037" y="2021496"/>
              <a:ext cx="581025" cy="74402"/>
            </a:xfrm>
            <a:custGeom>
              <a:avLst/>
              <a:gdLst>
                <a:gd name="connsiteX0" fmla="*/ 0 w 1390650"/>
                <a:gd name="connsiteY0" fmla="*/ 133365 h 152415"/>
                <a:gd name="connsiteX1" fmla="*/ 419100 w 1390650"/>
                <a:gd name="connsiteY1" fmla="*/ 15 h 152415"/>
                <a:gd name="connsiteX2" fmla="*/ 647700 w 1390650"/>
                <a:gd name="connsiteY2" fmla="*/ 123840 h 152415"/>
                <a:gd name="connsiteX3" fmla="*/ 952500 w 1390650"/>
                <a:gd name="connsiteY3" fmla="*/ 19065 h 152415"/>
                <a:gd name="connsiteX4" fmla="*/ 1238250 w 1390650"/>
                <a:gd name="connsiteY4" fmla="*/ 152415 h 152415"/>
                <a:gd name="connsiteX5" fmla="*/ 1390650 w 1390650"/>
                <a:gd name="connsiteY5" fmla="*/ 19065 h 15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52415">
                  <a:moveTo>
                    <a:pt x="0" y="133365"/>
                  </a:moveTo>
                  <a:cubicBezTo>
                    <a:pt x="155575" y="67483"/>
                    <a:pt x="311150" y="1602"/>
                    <a:pt x="419100" y="15"/>
                  </a:cubicBezTo>
                  <a:cubicBezTo>
                    <a:pt x="527050" y="-1573"/>
                    <a:pt x="558800" y="120665"/>
                    <a:pt x="647700" y="123840"/>
                  </a:cubicBezTo>
                  <a:cubicBezTo>
                    <a:pt x="736600" y="127015"/>
                    <a:pt x="854075" y="14303"/>
                    <a:pt x="952500" y="19065"/>
                  </a:cubicBezTo>
                  <a:cubicBezTo>
                    <a:pt x="1050925" y="23827"/>
                    <a:pt x="1165225" y="152415"/>
                    <a:pt x="1238250" y="152415"/>
                  </a:cubicBezTo>
                  <a:cubicBezTo>
                    <a:pt x="1311275" y="152415"/>
                    <a:pt x="1366838" y="66690"/>
                    <a:pt x="1390650" y="1906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1187C11A-D171-47F7-9955-B9EF9494FACF}"/>
                </a:ext>
              </a:extLst>
            </p:cNvPr>
            <p:cNvSpPr>
              <a:spLocks/>
            </p:cNvSpPr>
            <p:nvPr/>
          </p:nvSpPr>
          <p:spPr>
            <a:xfrm>
              <a:off x="829094" y="2076471"/>
              <a:ext cx="581025" cy="74402"/>
            </a:xfrm>
            <a:custGeom>
              <a:avLst/>
              <a:gdLst>
                <a:gd name="connsiteX0" fmla="*/ 0 w 1390650"/>
                <a:gd name="connsiteY0" fmla="*/ 133365 h 152415"/>
                <a:gd name="connsiteX1" fmla="*/ 419100 w 1390650"/>
                <a:gd name="connsiteY1" fmla="*/ 15 h 152415"/>
                <a:gd name="connsiteX2" fmla="*/ 647700 w 1390650"/>
                <a:gd name="connsiteY2" fmla="*/ 123840 h 152415"/>
                <a:gd name="connsiteX3" fmla="*/ 952500 w 1390650"/>
                <a:gd name="connsiteY3" fmla="*/ 19065 h 152415"/>
                <a:gd name="connsiteX4" fmla="*/ 1238250 w 1390650"/>
                <a:gd name="connsiteY4" fmla="*/ 152415 h 152415"/>
                <a:gd name="connsiteX5" fmla="*/ 1390650 w 1390650"/>
                <a:gd name="connsiteY5" fmla="*/ 19065 h 15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52415">
                  <a:moveTo>
                    <a:pt x="0" y="133365"/>
                  </a:moveTo>
                  <a:cubicBezTo>
                    <a:pt x="155575" y="67483"/>
                    <a:pt x="311150" y="1602"/>
                    <a:pt x="419100" y="15"/>
                  </a:cubicBezTo>
                  <a:cubicBezTo>
                    <a:pt x="527050" y="-1573"/>
                    <a:pt x="558800" y="120665"/>
                    <a:pt x="647700" y="123840"/>
                  </a:cubicBezTo>
                  <a:cubicBezTo>
                    <a:pt x="736600" y="127015"/>
                    <a:pt x="854075" y="14303"/>
                    <a:pt x="952500" y="19065"/>
                  </a:cubicBezTo>
                  <a:cubicBezTo>
                    <a:pt x="1050925" y="23827"/>
                    <a:pt x="1165225" y="152415"/>
                    <a:pt x="1238250" y="152415"/>
                  </a:cubicBezTo>
                  <a:cubicBezTo>
                    <a:pt x="1311275" y="152415"/>
                    <a:pt x="1366838" y="66690"/>
                    <a:pt x="1390650" y="1906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BD3082EA-CAB4-4C54-AA04-BA0483E5A7DF}"/>
                </a:ext>
              </a:extLst>
            </p:cNvPr>
            <p:cNvSpPr>
              <a:spLocks/>
            </p:cNvSpPr>
            <p:nvPr/>
          </p:nvSpPr>
          <p:spPr>
            <a:xfrm>
              <a:off x="839037" y="2119563"/>
              <a:ext cx="581025" cy="74402"/>
            </a:xfrm>
            <a:custGeom>
              <a:avLst/>
              <a:gdLst>
                <a:gd name="connsiteX0" fmla="*/ 0 w 1390650"/>
                <a:gd name="connsiteY0" fmla="*/ 133365 h 152415"/>
                <a:gd name="connsiteX1" fmla="*/ 419100 w 1390650"/>
                <a:gd name="connsiteY1" fmla="*/ 15 h 152415"/>
                <a:gd name="connsiteX2" fmla="*/ 647700 w 1390650"/>
                <a:gd name="connsiteY2" fmla="*/ 123840 h 152415"/>
                <a:gd name="connsiteX3" fmla="*/ 952500 w 1390650"/>
                <a:gd name="connsiteY3" fmla="*/ 19065 h 152415"/>
                <a:gd name="connsiteX4" fmla="*/ 1238250 w 1390650"/>
                <a:gd name="connsiteY4" fmla="*/ 152415 h 152415"/>
                <a:gd name="connsiteX5" fmla="*/ 1390650 w 1390650"/>
                <a:gd name="connsiteY5" fmla="*/ 19065 h 15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52415">
                  <a:moveTo>
                    <a:pt x="0" y="133365"/>
                  </a:moveTo>
                  <a:cubicBezTo>
                    <a:pt x="155575" y="67483"/>
                    <a:pt x="311150" y="1602"/>
                    <a:pt x="419100" y="15"/>
                  </a:cubicBezTo>
                  <a:cubicBezTo>
                    <a:pt x="527050" y="-1573"/>
                    <a:pt x="558800" y="120665"/>
                    <a:pt x="647700" y="123840"/>
                  </a:cubicBezTo>
                  <a:cubicBezTo>
                    <a:pt x="736600" y="127015"/>
                    <a:pt x="854075" y="14303"/>
                    <a:pt x="952500" y="19065"/>
                  </a:cubicBezTo>
                  <a:cubicBezTo>
                    <a:pt x="1050925" y="23827"/>
                    <a:pt x="1165225" y="152415"/>
                    <a:pt x="1238250" y="152415"/>
                  </a:cubicBezTo>
                  <a:cubicBezTo>
                    <a:pt x="1311275" y="152415"/>
                    <a:pt x="1366838" y="66690"/>
                    <a:pt x="1390650" y="1906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62852E7-D359-4393-A9B2-7E213B4DA93C}"/>
                </a:ext>
              </a:extLst>
            </p:cNvPr>
            <p:cNvCxnSpPr>
              <a:cxnSpLocks/>
            </p:cNvCxnSpPr>
            <p:nvPr/>
          </p:nvCxnSpPr>
          <p:spPr>
            <a:xfrm>
              <a:off x="1305966" y="4080918"/>
              <a:ext cx="0" cy="305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4DC455F-B51E-493E-84D0-736040B86954}"/>
                </a:ext>
              </a:extLst>
            </p:cNvPr>
            <p:cNvSpPr>
              <a:spLocks/>
            </p:cNvSpPr>
            <p:nvPr/>
          </p:nvSpPr>
          <p:spPr>
            <a:xfrm>
              <a:off x="1319431" y="4103888"/>
              <a:ext cx="20168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signal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759C9BD-4703-47B4-AC6E-4506074B5F92}"/>
                </a:ext>
              </a:extLst>
            </p:cNvPr>
            <p:cNvSpPr txBox="1">
              <a:spLocks/>
            </p:cNvSpPr>
            <p:nvPr/>
          </p:nvSpPr>
          <p:spPr>
            <a:xfrm>
              <a:off x="2475160" y="2625193"/>
              <a:ext cx="1361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Thermal Camera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869B3CFF-514A-478D-B14B-D72DD1BB802D}"/>
                </a:ext>
              </a:extLst>
            </p:cNvPr>
            <p:cNvCxnSpPr>
              <a:cxnSpLocks/>
            </p:cNvCxnSpPr>
            <p:nvPr/>
          </p:nvCxnSpPr>
          <p:spPr>
            <a:xfrm>
              <a:off x="2334789" y="3038048"/>
              <a:ext cx="260218" cy="3204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F5D0616-5FE4-403D-9135-2658657CE4FB}"/>
                </a:ext>
              </a:extLst>
            </p:cNvPr>
            <p:cNvSpPr>
              <a:spLocks/>
            </p:cNvSpPr>
            <p:nvPr/>
          </p:nvSpPr>
          <p:spPr>
            <a:xfrm>
              <a:off x="2497000" y="3386846"/>
              <a:ext cx="19668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signal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C02B78F-8F11-4372-A780-963CD4842F57}"/>
                </a:ext>
              </a:extLst>
            </p:cNvPr>
            <p:cNvSpPr txBox="1">
              <a:spLocks/>
            </p:cNvSpPr>
            <p:nvPr/>
          </p:nvSpPr>
          <p:spPr>
            <a:xfrm>
              <a:off x="2166524" y="1943913"/>
              <a:ext cx="1156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Heat Gun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67ABCFC-16CE-479A-8823-9DB264D00C00}"/>
                </a:ext>
              </a:extLst>
            </p:cNvPr>
            <p:cNvCxnSpPr/>
            <p:nvPr/>
          </p:nvCxnSpPr>
          <p:spPr>
            <a:xfrm flipH="1">
              <a:off x="1514392" y="1644980"/>
              <a:ext cx="466575" cy="49855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1C2AE1-F756-4EFE-A867-A1D9DAD2ACDD}"/>
                </a:ext>
              </a:extLst>
            </p:cNvPr>
            <p:cNvSpPr txBox="1"/>
            <p:nvPr/>
          </p:nvSpPr>
          <p:spPr>
            <a:xfrm>
              <a:off x="1972093" y="1346115"/>
              <a:ext cx="887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7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C07593-F723-4F7D-9758-5CD416D9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907" y="1957269"/>
            <a:ext cx="4521577" cy="3633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2D814-A56A-443B-B142-E6C96666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16" y="1957269"/>
            <a:ext cx="4624134" cy="36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434</Words>
  <Application>Microsoft Office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Meehan</dc:creator>
  <cp:lastModifiedBy>Diego Ricardo Higueras Ruiz</cp:lastModifiedBy>
  <cp:revision>35</cp:revision>
  <dcterms:created xsi:type="dcterms:W3CDTF">2020-05-05T18:14:27Z</dcterms:created>
  <dcterms:modified xsi:type="dcterms:W3CDTF">2020-08-18T01:23:09Z</dcterms:modified>
</cp:coreProperties>
</file>